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58" r:id="rId4"/>
    <p:sldId id="260" r:id="rId5"/>
    <p:sldId id="268" r:id="rId6"/>
    <p:sldId id="267" r:id="rId7"/>
    <p:sldId id="259" r:id="rId8"/>
    <p:sldId id="262" r:id="rId9"/>
    <p:sldId id="261" r:id="rId10"/>
    <p:sldId id="265" r:id="rId11"/>
    <p:sldId id="266" r:id="rId12"/>
    <p:sldId id="263" r:id="rId13"/>
    <p:sldId id="264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2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7064F0-C315-4841-97F6-566DDBC11AD4}" v="179" dt="2025-06-01T04:24:01.0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佈景主題樣式 2 - 輔色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9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09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1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AF69C4-ECC8-4663-AD29-76D63C05F1E0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810C6CD4-D779-431D-8F82-BF8718FA089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zh-TW" dirty="0"/>
            <a:t>健康？</a:t>
          </a:r>
          <a:endParaRPr lang="en-US" dirty="0"/>
        </a:p>
      </dgm:t>
    </dgm:pt>
    <dgm:pt modelId="{6FBB1847-C69B-4BA5-B75D-66434F08DAFA}" type="parTrans" cxnId="{BB900EE4-C894-4294-B571-4F1478A35D25}">
      <dgm:prSet/>
      <dgm:spPr/>
      <dgm:t>
        <a:bodyPr/>
        <a:lstStyle/>
        <a:p>
          <a:endParaRPr lang="en-US"/>
        </a:p>
      </dgm:t>
    </dgm:pt>
    <dgm:pt modelId="{B3BCEE89-C883-4469-AB7A-59C3895840F3}" type="sibTrans" cxnId="{BB900EE4-C894-4294-B571-4F1478A35D25}">
      <dgm:prSet/>
      <dgm:spPr/>
      <dgm:t>
        <a:bodyPr/>
        <a:lstStyle/>
        <a:p>
          <a:endParaRPr lang="en-US"/>
        </a:p>
      </dgm:t>
    </dgm:pt>
    <dgm:pt modelId="{A352FBED-B182-4E3F-850F-9AA58D92692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zh-TW"/>
            <a:t>經濟？</a:t>
          </a:r>
          <a:endParaRPr lang="en-US"/>
        </a:p>
      </dgm:t>
    </dgm:pt>
    <dgm:pt modelId="{28E1B6D3-372A-4C97-A036-0044DA8D5F85}" type="parTrans" cxnId="{C9C91119-74C3-4355-8CBB-DBF61769696D}">
      <dgm:prSet/>
      <dgm:spPr/>
      <dgm:t>
        <a:bodyPr/>
        <a:lstStyle/>
        <a:p>
          <a:endParaRPr lang="en-US"/>
        </a:p>
      </dgm:t>
    </dgm:pt>
    <dgm:pt modelId="{4B697758-4833-4C62-9FF3-FBDFE8E4A960}" type="sibTrans" cxnId="{C9C91119-74C3-4355-8CBB-DBF61769696D}">
      <dgm:prSet/>
      <dgm:spPr/>
      <dgm:t>
        <a:bodyPr/>
        <a:lstStyle/>
        <a:p>
          <a:endParaRPr lang="en-US"/>
        </a:p>
      </dgm:t>
    </dgm:pt>
    <dgm:pt modelId="{1D8C44DE-DA37-4EAA-86C4-2E76867A5A3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zh-TW" dirty="0"/>
            <a:t>無聊</a:t>
          </a:r>
          <a:r>
            <a:rPr lang="zh-TW" altLang="en-US" dirty="0"/>
            <a:t>、孤獨</a:t>
          </a:r>
          <a:endParaRPr lang="en-US" dirty="0"/>
        </a:p>
      </dgm:t>
    </dgm:pt>
    <dgm:pt modelId="{C0624117-CBC8-4B1A-8180-AF387063B089}" type="parTrans" cxnId="{5C391BA8-E6C0-4698-B3CF-76103FE1E471}">
      <dgm:prSet/>
      <dgm:spPr/>
      <dgm:t>
        <a:bodyPr/>
        <a:lstStyle/>
        <a:p>
          <a:endParaRPr lang="en-US"/>
        </a:p>
      </dgm:t>
    </dgm:pt>
    <dgm:pt modelId="{5F03E63E-C264-496F-9AE9-2B342CD2F92B}" type="sibTrans" cxnId="{5C391BA8-E6C0-4698-B3CF-76103FE1E471}">
      <dgm:prSet/>
      <dgm:spPr/>
      <dgm:t>
        <a:bodyPr/>
        <a:lstStyle/>
        <a:p>
          <a:endParaRPr lang="en-US"/>
        </a:p>
      </dgm:t>
    </dgm:pt>
    <dgm:pt modelId="{57D9A13D-5116-4AFA-8A63-3ED4B8D57272}" type="pres">
      <dgm:prSet presAssocID="{FCAF69C4-ECC8-4663-AD29-76D63C05F1E0}" presName="root" presStyleCnt="0">
        <dgm:presLayoutVars>
          <dgm:dir/>
          <dgm:resizeHandles val="exact"/>
        </dgm:presLayoutVars>
      </dgm:prSet>
      <dgm:spPr/>
    </dgm:pt>
    <dgm:pt modelId="{388A3F2C-D9D3-42A3-A9EF-46BC513897A7}" type="pres">
      <dgm:prSet presAssocID="{810C6CD4-D779-431D-8F82-BF8718FA089C}" presName="compNode" presStyleCnt="0"/>
      <dgm:spPr/>
    </dgm:pt>
    <dgm:pt modelId="{20EA0CBE-7FB9-4153-8115-567E96066500}" type="pres">
      <dgm:prSet presAssocID="{810C6CD4-D779-431D-8F82-BF8718FA089C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F3BF16B5-9AE0-4C1E-808A-95DEB16677CD}" type="pres">
      <dgm:prSet presAssocID="{810C6CD4-D779-431D-8F82-BF8718FA089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ruit Bowl"/>
        </a:ext>
      </dgm:extLst>
    </dgm:pt>
    <dgm:pt modelId="{74B02F1F-C576-43C0-B7F0-0EB0133623CA}" type="pres">
      <dgm:prSet presAssocID="{810C6CD4-D779-431D-8F82-BF8718FA089C}" presName="spaceRect" presStyleCnt="0"/>
      <dgm:spPr/>
    </dgm:pt>
    <dgm:pt modelId="{C31C6958-4FB8-4583-BC77-F96F6127A147}" type="pres">
      <dgm:prSet presAssocID="{810C6CD4-D779-431D-8F82-BF8718FA089C}" presName="textRect" presStyleLbl="revTx" presStyleIdx="0" presStyleCnt="3">
        <dgm:presLayoutVars>
          <dgm:chMax val="1"/>
          <dgm:chPref val="1"/>
        </dgm:presLayoutVars>
      </dgm:prSet>
      <dgm:spPr/>
    </dgm:pt>
    <dgm:pt modelId="{4C4C6D7A-D02F-422D-850F-D8E782D1B25F}" type="pres">
      <dgm:prSet presAssocID="{B3BCEE89-C883-4469-AB7A-59C3895840F3}" presName="sibTrans" presStyleCnt="0"/>
      <dgm:spPr/>
    </dgm:pt>
    <dgm:pt modelId="{5A7C2D57-2E67-477B-A438-9D88853083A7}" type="pres">
      <dgm:prSet presAssocID="{A352FBED-B182-4E3F-850F-9AA58D926923}" presName="compNode" presStyleCnt="0"/>
      <dgm:spPr/>
    </dgm:pt>
    <dgm:pt modelId="{F1D5AC4C-9308-4424-8066-3A401365FFEA}" type="pres">
      <dgm:prSet presAssocID="{A352FBED-B182-4E3F-850F-9AA58D926923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BDFC51A5-09AA-4E14-8ADD-8D1A497C972F}" type="pres">
      <dgm:prSet presAssocID="{A352FBED-B182-4E3F-850F-9AA58D92692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硬幣"/>
        </a:ext>
      </dgm:extLst>
    </dgm:pt>
    <dgm:pt modelId="{05144A93-ABB4-4A4B-9272-4B076BCEFF1A}" type="pres">
      <dgm:prSet presAssocID="{A352FBED-B182-4E3F-850F-9AA58D926923}" presName="spaceRect" presStyleCnt="0"/>
      <dgm:spPr/>
    </dgm:pt>
    <dgm:pt modelId="{9B27E4AA-814F-41C0-9F6E-168F3F4FC966}" type="pres">
      <dgm:prSet presAssocID="{A352FBED-B182-4E3F-850F-9AA58D926923}" presName="textRect" presStyleLbl="revTx" presStyleIdx="1" presStyleCnt="3">
        <dgm:presLayoutVars>
          <dgm:chMax val="1"/>
          <dgm:chPref val="1"/>
        </dgm:presLayoutVars>
      </dgm:prSet>
      <dgm:spPr/>
    </dgm:pt>
    <dgm:pt modelId="{40662862-CC83-4BA0-B846-FFBAFDF564A0}" type="pres">
      <dgm:prSet presAssocID="{4B697758-4833-4C62-9FF3-FBDFE8E4A960}" presName="sibTrans" presStyleCnt="0"/>
      <dgm:spPr/>
    </dgm:pt>
    <dgm:pt modelId="{AB381854-1894-42A1-A0FA-748A53D8306B}" type="pres">
      <dgm:prSet presAssocID="{1D8C44DE-DA37-4EAA-86C4-2E76867A5A33}" presName="compNode" presStyleCnt="0"/>
      <dgm:spPr/>
    </dgm:pt>
    <dgm:pt modelId="{D62F6C23-1BE0-45B8-9237-9952AD7DDB6D}" type="pres">
      <dgm:prSet presAssocID="{1D8C44DE-DA37-4EAA-86C4-2E76867A5A33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243FA0BA-BF64-4C8D-B7B3-3CF469161EFD}" type="pres">
      <dgm:prSet presAssocID="{1D8C44DE-DA37-4EAA-86C4-2E76867A5A3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ad Face with No Fill"/>
        </a:ext>
      </dgm:extLst>
    </dgm:pt>
    <dgm:pt modelId="{5CABE244-7207-41F7-B4A8-FF9C67A83DC2}" type="pres">
      <dgm:prSet presAssocID="{1D8C44DE-DA37-4EAA-86C4-2E76867A5A33}" presName="spaceRect" presStyleCnt="0"/>
      <dgm:spPr/>
    </dgm:pt>
    <dgm:pt modelId="{C98BCF90-C581-44FC-8D30-0411D903A9FB}" type="pres">
      <dgm:prSet presAssocID="{1D8C44DE-DA37-4EAA-86C4-2E76867A5A33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C9C91119-74C3-4355-8CBB-DBF61769696D}" srcId="{FCAF69C4-ECC8-4663-AD29-76D63C05F1E0}" destId="{A352FBED-B182-4E3F-850F-9AA58D926923}" srcOrd="1" destOrd="0" parTransId="{28E1B6D3-372A-4C97-A036-0044DA8D5F85}" sibTransId="{4B697758-4833-4C62-9FF3-FBDFE8E4A960}"/>
    <dgm:cxn modelId="{264EF160-2DDD-4208-BBE7-30F9EE4AD8FD}" type="presOf" srcId="{1D8C44DE-DA37-4EAA-86C4-2E76867A5A33}" destId="{C98BCF90-C581-44FC-8D30-0411D903A9FB}" srcOrd="0" destOrd="0" presId="urn:microsoft.com/office/officeart/2018/5/layout/IconLeafLabelList"/>
    <dgm:cxn modelId="{B5E62949-E674-4854-ACB8-2B62CEBCEAFD}" type="presOf" srcId="{A352FBED-B182-4E3F-850F-9AA58D926923}" destId="{9B27E4AA-814F-41C0-9F6E-168F3F4FC966}" srcOrd="0" destOrd="0" presId="urn:microsoft.com/office/officeart/2018/5/layout/IconLeafLabelList"/>
    <dgm:cxn modelId="{161FD26E-DB98-401A-BCE8-EA6D5A15EDAE}" type="presOf" srcId="{810C6CD4-D779-431D-8F82-BF8718FA089C}" destId="{C31C6958-4FB8-4583-BC77-F96F6127A147}" srcOrd="0" destOrd="0" presId="urn:microsoft.com/office/officeart/2018/5/layout/IconLeafLabelList"/>
    <dgm:cxn modelId="{5C391BA8-E6C0-4698-B3CF-76103FE1E471}" srcId="{FCAF69C4-ECC8-4663-AD29-76D63C05F1E0}" destId="{1D8C44DE-DA37-4EAA-86C4-2E76867A5A33}" srcOrd="2" destOrd="0" parTransId="{C0624117-CBC8-4B1A-8180-AF387063B089}" sibTransId="{5F03E63E-C264-496F-9AE9-2B342CD2F92B}"/>
    <dgm:cxn modelId="{7676DDD8-4761-47C2-B11E-D319A5C1884F}" type="presOf" srcId="{FCAF69C4-ECC8-4663-AD29-76D63C05F1E0}" destId="{57D9A13D-5116-4AFA-8A63-3ED4B8D57272}" srcOrd="0" destOrd="0" presId="urn:microsoft.com/office/officeart/2018/5/layout/IconLeafLabelList"/>
    <dgm:cxn modelId="{BB900EE4-C894-4294-B571-4F1478A35D25}" srcId="{FCAF69C4-ECC8-4663-AD29-76D63C05F1E0}" destId="{810C6CD4-D779-431D-8F82-BF8718FA089C}" srcOrd="0" destOrd="0" parTransId="{6FBB1847-C69B-4BA5-B75D-66434F08DAFA}" sibTransId="{B3BCEE89-C883-4469-AB7A-59C3895840F3}"/>
    <dgm:cxn modelId="{D12845C5-89BC-40DF-A4AD-6A73A9BE8C75}" type="presParOf" srcId="{57D9A13D-5116-4AFA-8A63-3ED4B8D57272}" destId="{388A3F2C-D9D3-42A3-A9EF-46BC513897A7}" srcOrd="0" destOrd="0" presId="urn:microsoft.com/office/officeart/2018/5/layout/IconLeafLabelList"/>
    <dgm:cxn modelId="{D34FE604-63D4-4E30-8847-8DBFED550D5E}" type="presParOf" srcId="{388A3F2C-D9D3-42A3-A9EF-46BC513897A7}" destId="{20EA0CBE-7FB9-4153-8115-567E96066500}" srcOrd="0" destOrd="0" presId="urn:microsoft.com/office/officeart/2018/5/layout/IconLeafLabelList"/>
    <dgm:cxn modelId="{554546AE-7A2C-4299-BEFE-B460C67229E4}" type="presParOf" srcId="{388A3F2C-D9D3-42A3-A9EF-46BC513897A7}" destId="{F3BF16B5-9AE0-4C1E-808A-95DEB16677CD}" srcOrd="1" destOrd="0" presId="urn:microsoft.com/office/officeart/2018/5/layout/IconLeafLabelList"/>
    <dgm:cxn modelId="{C107062E-F92F-4DEF-9C3E-39CB55577F9E}" type="presParOf" srcId="{388A3F2C-D9D3-42A3-A9EF-46BC513897A7}" destId="{74B02F1F-C576-43C0-B7F0-0EB0133623CA}" srcOrd="2" destOrd="0" presId="urn:microsoft.com/office/officeart/2018/5/layout/IconLeafLabelList"/>
    <dgm:cxn modelId="{7D2537DA-33DD-4B5A-806A-AB8CFA25DFBA}" type="presParOf" srcId="{388A3F2C-D9D3-42A3-A9EF-46BC513897A7}" destId="{C31C6958-4FB8-4583-BC77-F96F6127A147}" srcOrd="3" destOrd="0" presId="urn:microsoft.com/office/officeart/2018/5/layout/IconLeafLabelList"/>
    <dgm:cxn modelId="{CCB402AA-FA7C-49AF-8A1B-CB2B76319AA3}" type="presParOf" srcId="{57D9A13D-5116-4AFA-8A63-3ED4B8D57272}" destId="{4C4C6D7A-D02F-422D-850F-D8E782D1B25F}" srcOrd="1" destOrd="0" presId="urn:microsoft.com/office/officeart/2018/5/layout/IconLeafLabelList"/>
    <dgm:cxn modelId="{B6AF32B2-B269-4067-BD7E-EA7C8C84492E}" type="presParOf" srcId="{57D9A13D-5116-4AFA-8A63-3ED4B8D57272}" destId="{5A7C2D57-2E67-477B-A438-9D88853083A7}" srcOrd="2" destOrd="0" presId="urn:microsoft.com/office/officeart/2018/5/layout/IconLeafLabelList"/>
    <dgm:cxn modelId="{76E79FB6-6D40-4F0B-B63F-7A1A7C8C6CB5}" type="presParOf" srcId="{5A7C2D57-2E67-477B-A438-9D88853083A7}" destId="{F1D5AC4C-9308-4424-8066-3A401365FFEA}" srcOrd="0" destOrd="0" presId="urn:microsoft.com/office/officeart/2018/5/layout/IconLeafLabelList"/>
    <dgm:cxn modelId="{08E33473-87DC-43F7-B34D-317C41BA9BF8}" type="presParOf" srcId="{5A7C2D57-2E67-477B-A438-9D88853083A7}" destId="{BDFC51A5-09AA-4E14-8ADD-8D1A497C972F}" srcOrd="1" destOrd="0" presId="urn:microsoft.com/office/officeart/2018/5/layout/IconLeafLabelList"/>
    <dgm:cxn modelId="{CE5676A0-0E02-44D7-8496-FBF8DEF4A5EC}" type="presParOf" srcId="{5A7C2D57-2E67-477B-A438-9D88853083A7}" destId="{05144A93-ABB4-4A4B-9272-4B076BCEFF1A}" srcOrd="2" destOrd="0" presId="urn:microsoft.com/office/officeart/2018/5/layout/IconLeafLabelList"/>
    <dgm:cxn modelId="{72A64144-31C5-433D-8024-BB345EB834C8}" type="presParOf" srcId="{5A7C2D57-2E67-477B-A438-9D88853083A7}" destId="{9B27E4AA-814F-41C0-9F6E-168F3F4FC966}" srcOrd="3" destOrd="0" presId="urn:microsoft.com/office/officeart/2018/5/layout/IconLeafLabelList"/>
    <dgm:cxn modelId="{A7FF4039-9E17-405E-9911-56903C3D26DD}" type="presParOf" srcId="{57D9A13D-5116-4AFA-8A63-3ED4B8D57272}" destId="{40662862-CC83-4BA0-B846-FFBAFDF564A0}" srcOrd="3" destOrd="0" presId="urn:microsoft.com/office/officeart/2018/5/layout/IconLeafLabelList"/>
    <dgm:cxn modelId="{89C1C6BC-D007-4B3D-BBC6-F8F7E80E4814}" type="presParOf" srcId="{57D9A13D-5116-4AFA-8A63-3ED4B8D57272}" destId="{AB381854-1894-42A1-A0FA-748A53D8306B}" srcOrd="4" destOrd="0" presId="urn:microsoft.com/office/officeart/2018/5/layout/IconLeafLabelList"/>
    <dgm:cxn modelId="{E090D28E-5BCC-4110-953E-4FE356B20FC7}" type="presParOf" srcId="{AB381854-1894-42A1-A0FA-748A53D8306B}" destId="{D62F6C23-1BE0-45B8-9237-9952AD7DDB6D}" srcOrd="0" destOrd="0" presId="urn:microsoft.com/office/officeart/2018/5/layout/IconLeafLabelList"/>
    <dgm:cxn modelId="{99124CBA-ED6F-47A7-880B-0C45B8BA7DCE}" type="presParOf" srcId="{AB381854-1894-42A1-A0FA-748A53D8306B}" destId="{243FA0BA-BF64-4C8D-B7B3-3CF469161EFD}" srcOrd="1" destOrd="0" presId="urn:microsoft.com/office/officeart/2018/5/layout/IconLeafLabelList"/>
    <dgm:cxn modelId="{565BB221-B1E1-4C05-B3E1-E05FC1C3AE9C}" type="presParOf" srcId="{AB381854-1894-42A1-A0FA-748A53D8306B}" destId="{5CABE244-7207-41F7-B4A8-FF9C67A83DC2}" srcOrd="2" destOrd="0" presId="urn:microsoft.com/office/officeart/2018/5/layout/IconLeafLabelList"/>
    <dgm:cxn modelId="{7E4F8364-E661-4865-83AB-1675DB6F7760}" type="presParOf" srcId="{AB381854-1894-42A1-A0FA-748A53D8306B}" destId="{C98BCF90-C581-44FC-8D30-0411D903A9FB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371508-CEA8-43EE-88DF-567B8957BCB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4DE75FF-EFFA-4C91-835C-654734CED59B}">
      <dgm:prSet/>
      <dgm:spPr/>
      <dgm:t>
        <a:bodyPr/>
        <a:lstStyle/>
        <a:p>
          <a:r>
            <a:rPr lang="zh-TW"/>
            <a:t>情感滿足</a:t>
          </a:r>
          <a:r>
            <a:rPr lang="en-US"/>
            <a:t>- </a:t>
          </a:r>
          <a:r>
            <a:rPr lang="zh-TW"/>
            <a:t>幸福感、生命意義</a:t>
          </a:r>
          <a:endParaRPr lang="en-US"/>
        </a:p>
      </dgm:t>
    </dgm:pt>
    <dgm:pt modelId="{2A454190-B949-4220-86FE-7F4C4A88B6F7}" type="parTrans" cxnId="{9886570E-75C1-4439-A04C-2BB67DDE5789}">
      <dgm:prSet/>
      <dgm:spPr/>
      <dgm:t>
        <a:bodyPr/>
        <a:lstStyle/>
        <a:p>
          <a:endParaRPr lang="en-US"/>
        </a:p>
      </dgm:t>
    </dgm:pt>
    <dgm:pt modelId="{A6F60C15-067F-4863-8F80-2D8E162AF96D}" type="sibTrans" cxnId="{9886570E-75C1-4439-A04C-2BB67DDE5789}">
      <dgm:prSet/>
      <dgm:spPr/>
      <dgm:t>
        <a:bodyPr/>
        <a:lstStyle/>
        <a:p>
          <a:endParaRPr lang="en-US"/>
        </a:p>
      </dgm:t>
    </dgm:pt>
    <dgm:pt modelId="{0FCDF22F-63B1-4E64-8044-6B4648ECDD6C}">
      <dgm:prSet/>
      <dgm:spPr/>
      <dgm:t>
        <a:bodyPr/>
        <a:lstStyle/>
        <a:p>
          <a:r>
            <a:rPr lang="zh-TW"/>
            <a:t>生理健康</a:t>
          </a:r>
          <a:r>
            <a:rPr lang="en-US"/>
            <a:t>-</a:t>
          </a:r>
          <a:r>
            <a:rPr lang="zh-TW"/>
            <a:t> 促進身體活動、防止認知衰退</a:t>
          </a:r>
          <a:endParaRPr lang="en-US"/>
        </a:p>
      </dgm:t>
    </dgm:pt>
    <dgm:pt modelId="{08938F63-7046-4A4B-992B-8C687E8D6CEA}" type="parTrans" cxnId="{B2DA449A-5CEB-4299-B087-887A31CC6F42}">
      <dgm:prSet/>
      <dgm:spPr/>
      <dgm:t>
        <a:bodyPr/>
        <a:lstStyle/>
        <a:p>
          <a:endParaRPr lang="en-US"/>
        </a:p>
      </dgm:t>
    </dgm:pt>
    <dgm:pt modelId="{06DA9C18-8C1E-44DB-AF36-F816A4584A26}" type="sibTrans" cxnId="{B2DA449A-5CEB-4299-B087-887A31CC6F42}">
      <dgm:prSet/>
      <dgm:spPr/>
      <dgm:t>
        <a:bodyPr/>
        <a:lstStyle/>
        <a:p>
          <a:endParaRPr lang="en-US"/>
        </a:p>
      </dgm:t>
    </dgm:pt>
    <dgm:pt modelId="{14551A29-6D39-430B-AEAB-B212F0A8E959}">
      <dgm:prSet/>
      <dgm:spPr/>
      <dgm:t>
        <a:bodyPr/>
        <a:lstStyle/>
        <a:p>
          <a:r>
            <a:rPr lang="zh-TW"/>
            <a:t>心理健康</a:t>
          </a:r>
          <a:r>
            <a:rPr lang="en-US"/>
            <a:t>-</a:t>
          </a:r>
          <a:r>
            <a:rPr lang="zh-TW"/>
            <a:t> 防止憂鬱與孤獨感</a:t>
          </a:r>
          <a:endParaRPr lang="en-US"/>
        </a:p>
      </dgm:t>
    </dgm:pt>
    <dgm:pt modelId="{E22D53A4-95D2-4702-ADC8-4C5287E3BE13}" type="parTrans" cxnId="{C33011E8-7516-4129-8EB9-64DA576C9EE6}">
      <dgm:prSet/>
      <dgm:spPr/>
      <dgm:t>
        <a:bodyPr/>
        <a:lstStyle/>
        <a:p>
          <a:endParaRPr lang="en-US"/>
        </a:p>
      </dgm:t>
    </dgm:pt>
    <dgm:pt modelId="{E59992C7-6A4A-43B5-A269-A2BC7132EDD7}" type="sibTrans" cxnId="{C33011E8-7516-4129-8EB9-64DA576C9EE6}">
      <dgm:prSet/>
      <dgm:spPr/>
      <dgm:t>
        <a:bodyPr/>
        <a:lstStyle/>
        <a:p>
          <a:endParaRPr lang="en-US"/>
        </a:p>
      </dgm:t>
    </dgm:pt>
    <dgm:pt modelId="{4A39CB8B-37C8-43E6-BD66-A20E0EE4A5F9}" type="pres">
      <dgm:prSet presAssocID="{0A371508-CEA8-43EE-88DF-567B8957BCBB}" presName="linear" presStyleCnt="0">
        <dgm:presLayoutVars>
          <dgm:dir/>
          <dgm:animLvl val="lvl"/>
          <dgm:resizeHandles val="exact"/>
        </dgm:presLayoutVars>
      </dgm:prSet>
      <dgm:spPr/>
    </dgm:pt>
    <dgm:pt modelId="{7B7CBA63-75BB-4EA4-BB4D-AC81AEB731EB}" type="pres">
      <dgm:prSet presAssocID="{64DE75FF-EFFA-4C91-835C-654734CED59B}" presName="parentLin" presStyleCnt="0"/>
      <dgm:spPr/>
    </dgm:pt>
    <dgm:pt modelId="{32BB0974-5D8F-4239-85E2-614829BB6420}" type="pres">
      <dgm:prSet presAssocID="{64DE75FF-EFFA-4C91-835C-654734CED59B}" presName="parentLeftMargin" presStyleLbl="node1" presStyleIdx="0" presStyleCnt="3"/>
      <dgm:spPr/>
    </dgm:pt>
    <dgm:pt modelId="{E027176A-491F-417E-A47F-99057F7858E1}" type="pres">
      <dgm:prSet presAssocID="{64DE75FF-EFFA-4C91-835C-654734CED59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B3F2707-1EA9-4EE9-A517-D2826EEE0FCD}" type="pres">
      <dgm:prSet presAssocID="{64DE75FF-EFFA-4C91-835C-654734CED59B}" presName="negativeSpace" presStyleCnt="0"/>
      <dgm:spPr/>
    </dgm:pt>
    <dgm:pt modelId="{3FE21649-974F-4B86-9D09-294CE6A76B2D}" type="pres">
      <dgm:prSet presAssocID="{64DE75FF-EFFA-4C91-835C-654734CED59B}" presName="childText" presStyleLbl="conFgAcc1" presStyleIdx="0" presStyleCnt="3">
        <dgm:presLayoutVars>
          <dgm:bulletEnabled val="1"/>
        </dgm:presLayoutVars>
      </dgm:prSet>
      <dgm:spPr/>
    </dgm:pt>
    <dgm:pt modelId="{6ECF64A2-D65C-43B1-B109-5401D3A2692B}" type="pres">
      <dgm:prSet presAssocID="{A6F60C15-067F-4863-8F80-2D8E162AF96D}" presName="spaceBetweenRectangles" presStyleCnt="0"/>
      <dgm:spPr/>
    </dgm:pt>
    <dgm:pt modelId="{54CD255B-D7BB-4C11-88AB-23D7E60B9982}" type="pres">
      <dgm:prSet presAssocID="{0FCDF22F-63B1-4E64-8044-6B4648ECDD6C}" presName="parentLin" presStyleCnt="0"/>
      <dgm:spPr/>
    </dgm:pt>
    <dgm:pt modelId="{EB65C5FC-FE4C-4C0C-B602-936D1BD4E3C8}" type="pres">
      <dgm:prSet presAssocID="{0FCDF22F-63B1-4E64-8044-6B4648ECDD6C}" presName="parentLeftMargin" presStyleLbl="node1" presStyleIdx="0" presStyleCnt="3"/>
      <dgm:spPr/>
    </dgm:pt>
    <dgm:pt modelId="{763025BF-0C61-4AED-9A9C-383164846DF8}" type="pres">
      <dgm:prSet presAssocID="{0FCDF22F-63B1-4E64-8044-6B4648ECDD6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E84E7A5-EF2A-45A6-8DC5-4A5FE8704B2B}" type="pres">
      <dgm:prSet presAssocID="{0FCDF22F-63B1-4E64-8044-6B4648ECDD6C}" presName="negativeSpace" presStyleCnt="0"/>
      <dgm:spPr/>
    </dgm:pt>
    <dgm:pt modelId="{00174E51-7DE7-45A8-8941-1939CF9A9EFC}" type="pres">
      <dgm:prSet presAssocID="{0FCDF22F-63B1-4E64-8044-6B4648ECDD6C}" presName="childText" presStyleLbl="conFgAcc1" presStyleIdx="1" presStyleCnt="3">
        <dgm:presLayoutVars>
          <dgm:bulletEnabled val="1"/>
        </dgm:presLayoutVars>
      </dgm:prSet>
      <dgm:spPr/>
    </dgm:pt>
    <dgm:pt modelId="{65B70EE5-B2DA-4CAA-9B60-508E6A9A8D22}" type="pres">
      <dgm:prSet presAssocID="{06DA9C18-8C1E-44DB-AF36-F816A4584A26}" presName="spaceBetweenRectangles" presStyleCnt="0"/>
      <dgm:spPr/>
    </dgm:pt>
    <dgm:pt modelId="{83822195-D41F-4169-8559-BC28AFAE777C}" type="pres">
      <dgm:prSet presAssocID="{14551A29-6D39-430B-AEAB-B212F0A8E959}" presName="parentLin" presStyleCnt="0"/>
      <dgm:spPr/>
    </dgm:pt>
    <dgm:pt modelId="{076465EE-9E12-439B-8361-D47E151C7227}" type="pres">
      <dgm:prSet presAssocID="{14551A29-6D39-430B-AEAB-B212F0A8E959}" presName="parentLeftMargin" presStyleLbl="node1" presStyleIdx="1" presStyleCnt="3"/>
      <dgm:spPr/>
    </dgm:pt>
    <dgm:pt modelId="{DF1212F1-F281-464E-8369-B4C25824406C}" type="pres">
      <dgm:prSet presAssocID="{14551A29-6D39-430B-AEAB-B212F0A8E95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7A068CD-DA1E-4C90-ADFF-51F9C6F3D283}" type="pres">
      <dgm:prSet presAssocID="{14551A29-6D39-430B-AEAB-B212F0A8E959}" presName="negativeSpace" presStyleCnt="0"/>
      <dgm:spPr/>
    </dgm:pt>
    <dgm:pt modelId="{7A7E8244-0780-450D-9032-474B30C32CCC}" type="pres">
      <dgm:prSet presAssocID="{14551A29-6D39-430B-AEAB-B212F0A8E95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1763B06-237E-42BF-9AFC-51AE21CBEF75}" type="presOf" srcId="{64DE75FF-EFFA-4C91-835C-654734CED59B}" destId="{32BB0974-5D8F-4239-85E2-614829BB6420}" srcOrd="0" destOrd="0" presId="urn:microsoft.com/office/officeart/2005/8/layout/list1"/>
    <dgm:cxn modelId="{9886570E-75C1-4439-A04C-2BB67DDE5789}" srcId="{0A371508-CEA8-43EE-88DF-567B8957BCBB}" destId="{64DE75FF-EFFA-4C91-835C-654734CED59B}" srcOrd="0" destOrd="0" parTransId="{2A454190-B949-4220-86FE-7F4C4A88B6F7}" sibTransId="{A6F60C15-067F-4863-8F80-2D8E162AF96D}"/>
    <dgm:cxn modelId="{03C5DD23-065E-4BBA-BDF1-02B4C33EC160}" type="presOf" srcId="{14551A29-6D39-430B-AEAB-B212F0A8E959}" destId="{076465EE-9E12-439B-8361-D47E151C7227}" srcOrd="0" destOrd="0" presId="urn:microsoft.com/office/officeart/2005/8/layout/list1"/>
    <dgm:cxn modelId="{21602F40-0403-4E87-B985-06C7C481F5D2}" type="presOf" srcId="{0FCDF22F-63B1-4E64-8044-6B4648ECDD6C}" destId="{EB65C5FC-FE4C-4C0C-B602-936D1BD4E3C8}" srcOrd="0" destOrd="0" presId="urn:microsoft.com/office/officeart/2005/8/layout/list1"/>
    <dgm:cxn modelId="{E7DC2261-544C-414C-AC90-117B90B1893C}" type="presOf" srcId="{0FCDF22F-63B1-4E64-8044-6B4648ECDD6C}" destId="{763025BF-0C61-4AED-9A9C-383164846DF8}" srcOrd="1" destOrd="0" presId="urn:microsoft.com/office/officeart/2005/8/layout/list1"/>
    <dgm:cxn modelId="{0BA87141-4059-4A3F-A7CC-EA88A3DC9C3C}" type="presOf" srcId="{14551A29-6D39-430B-AEAB-B212F0A8E959}" destId="{DF1212F1-F281-464E-8369-B4C25824406C}" srcOrd="1" destOrd="0" presId="urn:microsoft.com/office/officeart/2005/8/layout/list1"/>
    <dgm:cxn modelId="{B2DA449A-5CEB-4299-B087-887A31CC6F42}" srcId="{0A371508-CEA8-43EE-88DF-567B8957BCBB}" destId="{0FCDF22F-63B1-4E64-8044-6B4648ECDD6C}" srcOrd="1" destOrd="0" parTransId="{08938F63-7046-4A4B-992B-8C687E8D6CEA}" sibTransId="{06DA9C18-8C1E-44DB-AF36-F816A4584A26}"/>
    <dgm:cxn modelId="{EE840EDD-4658-4DDF-9ADE-733E90DDF9FA}" type="presOf" srcId="{0A371508-CEA8-43EE-88DF-567B8957BCBB}" destId="{4A39CB8B-37C8-43E6-BD66-A20E0EE4A5F9}" srcOrd="0" destOrd="0" presId="urn:microsoft.com/office/officeart/2005/8/layout/list1"/>
    <dgm:cxn modelId="{7E9F8FE5-9DE2-404D-8CBE-5A7F7940D292}" type="presOf" srcId="{64DE75FF-EFFA-4C91-835C-654734CED59B}" destId="{E027176A-491F-417E-A47F-99057F7858E1}" srcOrd="1" destOrd="0" presId="urn:microsoft.com/office/officeart/2005/8/layout/list1"/>
    <dgm:cxn modelId="{C33011E8-7516-4129-8EB9-64DA576C9EE6}" srcId="{0A371508-CEA8-43EE-88DF-567B8957BCBB}" destId="{14551A29-6D39-430B-AEAB-B212F0A8E959}" srcOrd="2" destOrd="0" parTransId="{E22D53A4-95D2-4702-ADC8-4C5287E3BE13}" sibTransId="{E59992C7-6A4A-43B5-A269-A2BC7132EDD7}"/>
    <dgm:cxn modelId="{1B370731-54DF-4FF1-BF81-5490EC9EEA16}" type="presParOf" srcId="{4A39CB8B-37C8-43E6-BD66-A20E0EE4A5F9}" destId="{7B7CBA63-75BB-4EA4-BB4D-AC81AEB731EB}" srcOrd="0" destOrd="0" presId="urn:microsoft.com/office/officeart/2005/8/layout/list1"/>
    <dgm:cxn modelId="{CE8F9010-D392-4F2C-ADEF-45F2CA3A5D68}" type="presParOf" srcId="{7B7CBA63-75BB-4EA4-BB4D-AC81AEB731EB}" destId="{32BB0974-5D8F-4239-85E2-614829BB6420}" srcOrd="0" destOrd="0" presId="urn:microsoft.com/office/officeart/2005/8/layout/list1"/>
    <dgm:cxn modelId="{3FBDDCF7-5027-4A84-9C62-B8E3D56537FD}" type="presParOf" srcId="{7B7CBA63-75BB-4EA4-BB4D-AC81AEB731EB}" destId="{E027176A-491F-417E-A47F-99057F7858E1}" srcOrd="1" destOrd="0" presId="urn:microsoft.com/office/officeart/2005/8/layout/list1"/>
    <dgm:cxn modelId="{47597B1C-0642-4E15-B0BF-3119101C3D24}" type="presParOf" srcId="{4A39CB8B-37C8-43E6-BD66-A20E0EE4A5F9}" destId="{2B3F2707-1EA9-4EE9-A517-D2826EEE0FCD}" srcOrd="1" destOrd="0" presId="urn:microsoft.com/office/officeart/2005/8/layout/list1"/>
    <dgm:cxn modelId="{F867E4D1-2D35-4929-9B0E-60782116928A}" type="presParOf" srcId="{4A39CB8B-37C8-43E6-BD66-A20E0EE4A5F9}" destId="{3FE21649-974F-4B86-9D09-294CE6A76B2D}" srcOrd="2" destOrd="0" presId="urn:microsoft.com/office/officeart/2005/8/layout/list1"/>
    <dgm:cxn modelId="{1B4434AE-525C-48E1-B17C-8ABAC18B9FC5}" type="presParOf" srcId="{4A39CB8B-37C8-43E6-BD66-A20E0EE4A5F9}" destId="{6ECF64A2-D65C-43B1-B109-5401D3A2692B}" srcOrd="3" destOrd="0" presId="urn:microsoft.com/office/officeart/2005/8/layout/list1"/>
    <dgm:cxn modelId="{8566B7B0-BF89-4C8B-8C72-2EB3C064E420}" type="presParOf" srcId="{4A39CB8B-37C8-43E6-BD66-A20E0EE4A5F9}" destId="{54CD255B-D7BB-4C11-88AB-23D7E60B9982}" srcOrd="4" destOrd="0" presId="urn:microsoft.com/office/officeart/2005/8/layout/list1"/>
    <dgm:cxn modelId="{A6FE2A72-89AB-435E-B443-878E37908283}" type="presParOf" srcId="{54CD255B-D7BB-4C11-88AB-23D7E60B9982}" destId="{EB65C5FC-FE4C-4C0C-B602-936D1BD4E3C8}" srcOrd="0" destOrd="0" presId="urn:microsoft.com/office/officeart/2005/8/layout/list1"/>
    <dgm:cxn modelId="{7BCD1E2A-900F-4248-862E-1E1153680D4B}" type="presParOf" srcId="{54CD255B-D7BB-4C11-88AB-23D7E60B9982}" destId="{763025BF-0C61-4AED-9A9C-383164846DF8}" srcOrd="1" destOrd="0" presId="urn:microsoft.com/office/officeart/2005/8/layout/list1"/>
    <dgm:cxn modelId="{84FA5FEB-FC05-4E2A-B0D0-6F6C04C64FFA}" type="presParOf" srcId="{4A39CB8B-37C8-43E6-BD66-A20E0EE4A5F9}" destId="{2E84E7A5-EF2A-45A6-8DC5-4A5FE8704B2B}" srcOrd="5" destOrd="0" presId="urn:microsoft.com/office/officeart/2005/8/layout/list1"/>
    <dgm:cxn modelId="{2B0CE208-B2A5-4B00-9A59-5FAEE1166EAC}" type="presParOf" srcId="{4A39CB8B-37C8-43E6-BD66-A20E0EE4A5F9}" destId="{00174E51-7DE7-45A8-8941-1939CF9A9EFC}" srcOrd="6" destOrd="0" presId="urn:microsoft.com/office/officeart/2005/8/layout/list1"/>
    <dgm:cxn modelId="{ED2CAB8D-F194-4584-A410-5F715A611527}" type="presParOf" srcId="{4A39CB8B-37C8-43E6-BD66-A20E0EE4A5F9}" destId="{65B70EE5-B2DA-4CAA-9B60-508E6A9A8D22}" srcOrd="7" destOrd="0" presId="urn:microsoft.com/office/officeart/2005/8/layout/list1"/>
    <dgm:cxn modelId="{6F1BD05F-A8AE-41AD-ACFC-87E94ADB50F8}" type="presParOf" srcId="{4A39CB8B-37C8-43E6-BD66-A20E0EE4A5F9}" destId="{83822195-D41F-4169-8559-BC28AFAE777C}" srcOrd="8" destOrd="0" presId="urn:microsoft.com/office/officeart/2005/8/layout/list1"/>
    <dgm:cxn modelId="{747EA5B0-9F6D-4BBA-B962-B33F1B38E0F1}" type="presParOf" srcId="{83822195-D41F-4169-8559-BC28AFAE777C}" destId="{076465EE-9E12-439B-8361-D47E151C7227}" srcOrd="0" destOrd="0" presId="urn:microsoft.com/office/officeart/2005/8/layout/list1"/>
    <dgm:cxn modelId="{B6ED9026-1AAC-4AD9-A4F8-A8EF011FE75B}" type="presParOf" srcId="{83822195-D41F-4169-8559-BC28AFAE777C}" destId="{DF1212F1-F281-464E-8369-B4C25824406C}" srcOrd="1" destOrd="0" presId="urn:microsoft.com/office/officeart/2005/8/layout/list1"/>
    <dgm:cxn modelId="{6D837404-BE48-40F5-9767-9D12F6BBA723}" type="presParOf" srcId="{4A39CB8B-37C8-43E6-BD66-A20E0EE4A5F9}" destId="{47A068CD-DA1E-4C90-ADFF-51F9C6F3D283}" srcOrd="9" destOrd="0" presId="urn:microsoft.com/office/officeart/2005/8/layout/list1"/>
    <dgm:cxn modelId="{B48A179E-2D9A-49B9-91FA-FD65C5C815BA}" type="presParOf" srcId="{4A39CB8B-37C8-43E6-BD66-A20E0EE4A5F9}" destId="{7A7E8244-0780-450D-9032-474B30C32CC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5DCD04-9930-4F4E-933F-83C0CBC2DA73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FAAFD17-F0DE-4312-9124-8C64425708B6}">
      <dgm:prSet/>
      <dgm:spPr/>
      <dgm:t>
        <a:bodyPr/>
        <a:lstStyle/>
        <a:p>
          <a:r>
            <a:rPr lang="zh-TW"/>
            <a:t>出遊</a:t>
          </a:r>
          <a:endParaRPr lang="en-US"/>
        </a:p>
      </dgm:t>
    </dgm:pt>
    <dgm:pt modelId="{6710EC8B-E29F-49C7-A7B6-B4B81FA9B4DC}" type="parTrans" cxnId="{1149DC13-0039-40DF-89D7-4599B4E2858B}">
      <dgm:prSet/>
      <dgm:spPr/>
      <dgm:t>
        <a:bodyPr/>
        <a:lstStyle/>
        <a:p>
          <a:endParaRPr lang="en-US"/>
        </a:p>
      </dgm:t>
    </dgm:pt>
    <dgm:pt modelId="{F7821851-0A4D-4CC1-9879-3D12B680209C}" type="sibTrans" cxnId="{1149DC13-0039-40DF-89D7-4599B4E2858B}">
      <dgm:prSet/>
      <dgm:spPr/>
      <dgm:t>
        <a:bodyPr/>
        <a:lstStyle/>
        <a:p>
          <a:endParaRPr lang="en-US"/>
        </a:p>
      </dgm:t>
    </dgm:pt>
    <dgm:pt modelId="{6106F3C7-38C1-42B9-8293-7F8E13015015}">
      <dgm:prSet/>
      <dgm:spPr/>
      <dgm:t>
        <a:bodyPr/>
        <a:lstStyle/>
        <a:p>
          <a:r>
            <a:rPr lang="zh-TW"/>
            <a:t>打電動</a:t>
          </a:r>
          <a:endParaRPr lang="en-US"/>
        </a:p>
      </dgm:t>
    </dgm:pt>
    <dgm:pt modelId="{8ADCD945-83FB-4E1F-8707-21A5904D1CF6}" type="parTrans" cxnId="{E8F46010-1289-4BEF-AFBC-DC6C61C8E63A}">
      <dgm:prSet/>
      <dgm:spPr/>
      <dgm:t>
        <a:bodyPr/>
        <a:lstStyle/>
        <a:p>
          <a:endParaRPr lang="en-US"/>
        </a:p>
      </dgm:t>
    </dgm:pt>
    <dgm:pt modelId="{34320A14-230D-4734-9033-EF7E4B407117}" type="sibTrans" cxnId="{E8F46010-1289-4BEF-AFBC-DC6C61C8E63A}">
      <dgm:prSet/>
      <dgm:spPr/>
      <dgm:t>
        <a:bodyPr/>
        <a:lstStyle/>
        <a:p>
          <a:endParaRPr lang="en-US"/>
        </a:p>
      </dgm:t>
    </dgm:pt>
    <dgm:pt modelId="{CDCEE4A2-F8FC-4DB0-88AD-D6D31E3A0A19}">
      <dgm:prSet/>
      <dgm:spPr/>
      <dgm:t>
        <a:bodyPr/>
        <a:lstStyle/>
        <a:p>
          <a:r>
            <a:rPr lang="zh-TW"/>
            <a:t>畫畫</a:t>
          </a:r>
          <a:endParaRPr lang="en-US"/>
        </a:p>
      </dgm:t>
    </dgm:pt>
    <dgm:pt modelId="{144FAA6D-DCE7-4382-AF93-C30180A0037A}" type="parTrans" cxnId="{75AA2C66-2092-4308-AF17-7E15DF8B2B7D}">
      <dgm:prSet/>
      <dgm:spPr/>
      <dgm:t>
        <a:bodyPr/>
        <a:lstStyle/>
        <a:p>
          <a:endParaRPr lang="en-US"/>
        </a:p>
      </dgm:t>
    </dgm:pt>
    <dgm:pt modelId="{60259641-8F65-4B2D-A888-AE16DB377B08}" type="sibTrans" cxnId="{75AA2C66-2092-4308-AF17-7E15DF8B2B7D}">
      <dgm:prSet/>
      <dgm:spPr/>
      <dgm:t>
        <a:bodyPr/>
        <a:lstStyle/>
        <a:p>
          <a:endParaRPr lang="en-US"/>
        </a:p>
      </dgm:t>
    </dgm:pt>
    <dgm:pt modelId="{5F140951-00B6-49C5-BF9D-B67BFA3CEC46}">
      <dgm:prSet/>
      <dgm:spPr/>
      <dgm:t>
        <a:bodyPr/>
        <a:lstStyle/>
        <a:p>
          <a:r>
            <a:rPr lang="zh-TW"/>
            <a:t>玩音樂</a:t>
          </a:r>
          <a:endParaRPr lang="en-US"/>
        </a:p>
      </dgm:t>
    </dgm:pt>
    <dgm:pt modelId="{D1B1B2E3-973F-40BC-864B-18F7355343A1}" type="parTrans" cxnId="{F299FF69-2309-4059-BA04-F442E86637A3}">
      <dgm:prSet/>
      <dgm:spPr/>
      <dgm:t>
        <a:bodyPr/>
        <a:lstStyle/>
        <a:p>
          <a:endParaRPr lang="en-US"/>
        </a:p>
      </dgm:t>
    </dgm:pt>
    <dgm:pt modelId="{C0574F8C-9B7C-45F5-B54E-15CBC2977EA4}" type="sibTrans" cxnId="{F299FF69-2309-4059-BA04-F442E86637A3}">
      <dgm:prSet/>
      <dgm:spPr/>
      <dgm:t>
        <a:bodyPr/>
        <a:lstStyle/>
        <a:p>
          <a:endParaRPr lang="en-US"/>
        </a:p>
      </dgm:t>
    </dgm:pt>
    <dgm:pt modelId="{85271FD2-AEE7-43C3-9D1A-6D7BF1D9142A}">
      <dgm:prSet/>
      <dgm:spPr/>
      <dgm:t>
        <a:bodyPr/>
        <a:lstStyle/>
        <a:p>
          <a:r>
            <a:rPr lang="zh-TW"/>
            <a:t>玩社團</a:t>
          </a:r>
          <a:endParaRPr lang="en-US"/>
        </a:p>
      </dgm:t>
    </dgm:pt>
    <dgm:pt modelId="{5317A5F3-3D3F-48BB-B399-6ACB913B68E5}" type="parTrans" cxnId="{0D4D5B27-6BEC-4B30-B5CB-2CD9C162FAD1}">
      <dgm:prSet/>
      <dgm:spPr/>
      <dgm:t>
        <a:bodyPr/>
        <a:lstStyle/>
        <a:p>
          <a:endParaRPr lang="en-US"/>
        </a:p>
      </dgm:t>
    </dgm:pt>
    <dgm:pt modelId="{F11C6FDC-153E-42B1-9221-0948081AF026}" type="sibTrans" cxnId="{0D4D5B27-6BEC-4B30-B5CB-2CD9C162FAD1}">
      <dgm:prSet/>
      <dgm:spPr/>
      <dgm:t>
        <a:bodyPr/>
        <a:lstStyle/>
        <a:p>
          <a:endParaRPr lang="en-US"/>
        </a:p>
      </dgm:t>
    </dgm:pt>
    <dgm:pt modelId="{C39AAC51-AFEE-42E8-834E-D146C3D1E43F}">
      <dgm:prSet/>
      <dgm:spPr/>
      <dgm:t>
        <a:bodyPr/>
        <a:lstStyle/>
        <a:p>
          <a:r>
            <a:rPr lang="zh-TW"/>
            <a:t>看劇、看電影</a:t>
          </a:r>
          <a:endParaRPr lang="en-US"/>
        </a:p>
      </dgm:t>
    </dgm:pt>
    <dgm:pt modelId="{E4720BF9-B9AD-43C0-8088-4372D36E2477}" type="parTrans" cxnId="{052E2173-48E6-4185-A1CA-9DE51EECD57D}">
      <dgm:prSet/>
      <dgm:spPr/>
      <dgm:t>
        <a:bodyPr/>
        <a:lstStyle/>
        <a:p>
          <a:endParaRPr lang="en-US"/>
        </a:p>
      </dgm:t>
    </dgm:pt>
    <dgm:pt modelId="{7511C2DE-4D08-405F-BBA0-D12E9211A491}" type="sibTrans" cxnId="{052E2173-48E6-4185-A1CA-9DE51EECD57D}">
      <dgm:prSet/>
      <dgm:spPr/>
      <dgm:t>
        <a:bodyPr/>
        <a:lstStyle/>
        <a:p>
          <a:endParaRPr lang="en-US"/>
        </a:p>
      </dgm:t>
    </dgm:pt>
    <dgm:pt modelId="{E310EDCC-BCD9-4A59-A560-FE1BC53FDFF4}" type="pres">
      <dgm:prSet presAssocID="{3C5DCD04-9930-4F4E-933F-83C0CBC2DA73}" presName="vert0" presStyleCnt="0">
        <dgm:presLayoutVars>
          <dgm:dir/>
          <dgm:animOne val="branch"/>
          <dgm:animLvl val="lvl"/>
        </dgm:presLayoutVars>
      </dgm:prSet>
      <dgm:spPr/>
    </dgm:pt>
    <dgm:pt modelId="{139BF713-6BB5-4BEB-98F8-FEC73D7BF912}" type="pres">
      <dgm:prSet presAssocID="{4FAAFD17-F0DE-4312-9124-8C64425708B6}" presName="thickLine" presStyleLbl="alignNode1" presStyleIdx="0" presStyleCnt="6"/>
      <dgm:spPr/>
    </dgm:pt>
    <dgm:pt modelId="{BD2A9789-2416-49F4-BC4D-545DE40D1DAD}" type="pres">
      <dgm:prSet presAssocID="{4FAAFD17-F0DE-4312-9124-8C64425708B6}" presName="horz1" presStyleCnt="0"/>
      <dgm:spPr/>
    </dgm:pt>
    <dgm:pt modelId="{7DCB16D6-D822-439A-B57B-B6AAEA110865}" type="pres">
      <dgm:prSet presAssocID="{4FAAFD17-F0DE-4312-9124-8C64425708B6}" presName="tx1" presStyleLbl="revTx" presStyleIdx="0" presStyleCnt="6"/>
      <dgm:spPr/>
    </dgm:pt>
    <dgm:pt modelId="{B58C87A2-2FC1-4D97-AA8C-68FB23B6CDE1}" type="pres">
      <dgm:prSet presAssocID="{4FAAFD17-F0DE-4312-9124-8C64425708B6}" presName="vert1" presStyleCnt="0"/>
      <dgm:spPr/>
    </dgm:pt>
    <dgm:pt modelId="{99042199-52E0-424A-B7DE-A5FC61C1197E}" type="pres">
      <dgm:prSet presAssocID="{6106F3C7-38C1-42B9-8293-7F8E13015015}" presName="thickLine" presStyleLbl="alignNode1" presStyleIdx="1" presStyleCnt="6"/>
      <dgm:spPr/>
    </dgm:pt>
    <dgm:pt modelId="{288F4144-465E-426C-B05E-EA78A6574B9E}" type="pres">
      <dgm:prSet presAssocID="{6106F3C7-38C1-42B9-8293-7F8E13015015}" presName="horz1" presStyleCnt="0"/>
      <dgm:spPr/>
    </dgm:pt>
    <dgm:pt modelId="{9F0224F6-3C5B-4716-BE70-D96EBF5FDB22}" type="pres">
      <dgm:prSet presAssocID="{6106F3C7-38C1-42B9-8293-7F8E13015015}" presName="tx1" presStyleLbl="revTx" presStyleIdx="1" presStyleCnt="6"/>
      <dgm:spPr/>
    </dgm:pt>
    <dgm:pt modelId="{9275CC8D-1A05-4643-89F9-4B789B58D274}" type="pres">
      <dgm:prSet presAssocID="{6106F3C7-38C1-42B9-8293-7F8E13015015}" presName="vert1" presStyleCnt="0"/>
      <dgm:spPr/>
    </dgm:pt>
    <dgm:pt modelId="{08828D4A-F01D-4613-9600-D3E257ABC807}" type="pres">
      <dgm:prSet presAssocID="{CDCEE4A2-F8FC-4DB0-88AD-D6D31E3A0A19}" presName="thickLine" presStyleLbl="alignNode1" presStyleIdx="2" presStyleCnt="6"/>
      <dgm:spPr/>
    </dgm:pt>
    <dgm:pt modelId="{9015734F-8F57-4D06-9C93-6B1E1B542914}" type="pres">
      <dgm:prSet presAssocID="{CDCEE4A2-F8FC-4DB0-88AD-D6D31E3A0A19}" presName="horz1" presStyleCnt="0"/>
      <dgm:spPr/>
    </dgm:pt>
    <dgm:pt modelId="{B640DE9F-BBA5-4CCD-B709-BA4266525F4B}" type="pres">
      <dgm:prSet presAssocID="{CDCEE4A2-F8FC-4DB0-88AD-D6D31E3A0A19}" presName="tx1" presStyleLbl="revTx" presStyleIdx="2" presStyleCnt="6"/>
      <dgm:spPr/>
    </dgm:pt>
    <dgm:pt modelId="{818F9AD2-E1E8-46B0-9F8F-F13D02A38BD7}" type="pres">
      <dgm:prSet presAssocID="{CDCEE4A2-F8FC-4DB0-88AD-D6D31E3A0A19}" presName="vert1" presStyleCnt="0"/>
      <dgm:spPr/>
    </dgm:pt>
    <dgm:pt modelId="{D4E6BBDE-34B0-4DFB-A05E-D84DD6EE8515}" type="pres">
      <dgm:prSet presAssocID="{5F140951-00B6-49C5-BF9D-B67BFA3CEC46}" presName="thickLine" presStyleLbl="alignNode1" presStyleIdx="3" presStyleCnt="6"/>
      <dgm:spPr/>
    </dgm:pt>
    <dgm:pt modelId="{C0489697-EC18-4246-B59F-575BF1DAE18E}" type="pres">
      <dgm:prSet presAssocID="{5F140951-00B6-49C5-BF9D-B67BFA3CEC46}" presName="horz1" presStyleCnt="0"/>
      <dgm:spPr/>
    </dgm:pt>
    <dgm:pt modelId="{71E6063A-D3E6-4480-B90D-4FF522B48902}" type="pres">
      <dgm:prSet presAssocID="{5F140951-00B6-49C5-BF9D-B67BFA3CEC46}" presName="tx1" presStyleLbl="revTx" presStyleIdx="3" presStyleCnt="6"/>
      <dgm:spPr/>
    </dgm:pt>
    <dgm:pt modelId="{39736B7A-574A-4469-8737-4D19D76E3C8C}" type="pres">
      <dgm:prSet presAssocID="{5F140951-00B6-49C5-BF9D-B67BFA3CEC46}" presName="vert1" presStyleCnt="0"/>
      <dgm:spPr/>
    </dgm:pt>
    <dgm:pt modelId="{0C2BCDD6-8093-498D-9BB2-916FF6EC6BEF}" type="pres">
      <dgm:prSet presAssocID="{85271FD2-AEE7-43C3-9D1A-6D7BF1D9142A}" presName="thickLine" presStyleLbl="alignNode1" presStyleIdx="4" presStyleCnt="6"/>
      <dgm:spPr/>
    </dgm:pt>
    <dgm:pt modelId="{119A7EF1-9B59-446C-A8B7-75D93DB75F16}" type="pres">
      <dgm:prSet presAssocID="{85271FD2-AEE7-43C3-9D1A-6D7BF1D9142A}" presName="horz1" presStyleCnt="0"/>
      <dgm:spPr/>
    </dgm:pt>
    <dgm:pt modelId="{D7FE11D3-6BA3-4A68-A9FB-0D0B4646AEF5}" type="pres">
      <dgm:prSet presAssocID="{85271FD2-AEE7-43C3-9D1A-6D7BF1D9142A}" presName="tx1" presStyleLbl="revTx" presStyleIdx="4" presStyleCnt="6"/>
      <dgm:spPr/>
    </dgm:pt>
    <dgm:pt modelId="{3D57C373-0E19-44DC-BF62-13E004F17AB7}" type="pres">
      <dgm:prSet presAssocID="{85271FD2-AEE7-43C3-9D1A-6D7BF1D9142A}" presName="vert1" presStyleCnt="0"/>
      <dgm:spPr/>
    </dgm:pt>
    <dgm:pt modelId="{71C9754E-D029-4746-AAE6-BD9823A968CE}" type="pres">
      <dgm:prSet presAssocID="{C39AAC51-AFEE-42E8-834E-D146C3D1E43F}" presName="thickLine" presStyleLbl="alignNode1" presStyleIdx="5" presStyleCnt="6"/>
      <dgm:spPr/>
    </dgm:pt>
    <dgm:pt modelId="{B9429864-756A-4210-AC97-6FF410984B57}" type="pres">
      <dgm:prSet presAssocID="{C39AAC51-AFEE-42E8-834E-D146C3D1E43F}" presName="horz1" presStyleCnt="0"/>
      <dgm:spPr/>
    </dgm:pt>
    <dgm:pt modelId="{4C6FADF2-B164-44BE-8ABB-7B39ABF381CB}" type="pres">
      <dgm:prSet presAssocID="{C39AAC51-AFEE-42E8-834E-D146C3D1E43F}" presName="tx1" presStyleLbl="revTx" presStyleIdx="5" presStyleCnt="6"/>
      <dgm:spPr/>
    </dgm:pt>
    <dgm:pt modelId="{6C5D4C79-F74F-4D4B-9478-12AD3B5D4AE6}" type="pres">
      <dgm:prSet presAssocID="{C39AAC51-AFEE-42E8-834E-D146C3D1E43F}" presName="vert1" presStyleCnt="0"/>
      <dgm:spPr/>
    </dgm:pt>
  </dgm:ptLst>
  <dgm:cxnLst>
    <dgm:cxn modelId="{E8F46010-1289-4BEF-AFBC-DC6C61C8E63A}" srcId="{3C5DCD04-9930-4F4E-933F-83C0CBC2DA73}" destId="{6106F3C7-38C1-42B9-8293-7F8E13015015}" srcOrd="1" destOrd="0" parTransId="{8ADCD945-83FB-4E1F-8707-21A5904D1CF6}" sibTransId="{34320A14-230D-4734-9033-EF7E4B407117}"/>
    <dgm:cxn modelId="{1149DC13-0039-40DF-89D7-4599B4E2858B}" srcId="{3C5DCD04-9930-4F4E-933F-83C0CBC2DA73}" destId="{4FAAFD17-F0DE-4312-9124-8C64425708B6}" srcOrd="0" destOrd="0" parTransId="{6710EC8B-E29F-49C7-A7B6-B4B81FA9B4DC}" sibTransId="{F7821851-0A4D-4CC1-9879-3D12B680209C}"/>
    <dgm:cxn modelId="{9CCF091D-598A-4F39-8058-B2D48EC0A662}" type="presOf" srcId="{3C5DCD04-9930-4F4E-933F-83C0CBC2DA73}" destId="{E310EDCC-BCD9-4A59-A560-FE1BC53FDFF4}" srcOrd="0" destOrd="0" presId="urn:microsoft.com/office/officeart/2008/layout/LinedList"/>
    <dgm:cxn modelId="{0D4D5B27-6BEC-4B30-B5CB-2CD9C162FAD1}" srcId="{3C5DCD04-9930-4F4E-933F-83C0CBC2DA73}" destId="{85271FD2-AEE7-43C3-9D1A-6D7BF1D9142A}" srcOrd="4" destOrd="0" parTransId="{5317A5F3-3D3F-48BB-B399-6ACB913B68E5}" sibTransId="{F11C6FDC-153E-42B1-9221-0948081AF026}"/>
    <dgm:cxn modelId="{2C370E37-0E4F-447B-B0A3-1E45F9D0B800}" type="presOf" srcId="{CDCEE4A2-F8FC-4DB0-88AD-D6D31E3A0A19}" destId="{B640DE9F-BBA5-4CCD-B709-BA4266525F4B}" srcOrd="0" destOrd="0" presId="urn:microsoft.com/office/officeart/2008/layout/LinedList"/>
    <dgm:cxn modelId="{EB297864-AB46-44C8-9537-1A32E8089974}" type="presOf" srcId="{85271FD2-AEE7-43C3-9D1A-6D7BF1D9142A}" destId="{D7FE11D3-6BA3-4A68-A9FB-0D0B4646AEF5}" srcOrd="0" destOrd="0" presId="urn:microsoft.com/office/officeart/2008/layout/LinedList"/>
    <dgm:cxn modelId="{75AA2C66-2092-4308-AF17-7E15DF8B2B7D}" srcId="{3C5DCD04-9930-4F4E-933F-83C0CBC2DA73}" destId="{CDCEE4A2-F8FC-4DB0-88AD-D6D31E3A0A19}" srcOrd="2" destOrd="0" parTransId="{144FAA6D-DCE7-4382-AF93-C30180A0037A}" sibTransId="{60259641-8F65-4B2D-A888-AE16DB377B08}"/>
    <dgm:cxn modelId="{F299FF69-2309-4059-BA04-F442E86637A3}" srcId="{3C5DCD04-9930-4F4E-933F-83C0CBC2DA73}" destId="{5F140951-00B6-49C5-BF9D-B67BFA3CEC46}" srcOrd="3" destOrd="0" parTransId="{D1B1B2E3-973F-40BC-864B-18F7355343A1}" sibTransId="{C0574F8C-9B7C-45F5-B54E-15CBC2977EA4}"/>
    <dgm:cxn modelId="{052E2173-48E6-4185-A1CA-9DE51EECD57D}" srcId="{3C5DCD04-9930-4F4E-933F-83C0CBC2DA73}" destId="{C39AAC51-AFEE-42E8-834E-D146C3D1E43F}" srcOrd="5" destOrd="0" parTransId="{E4720BF9-B9AD-43C0-8088-4372D36E2477}" sibTransId="{7511C2DE-4D08-405F-BBA0-D12E9211A491}"/>
    <dgm:cxn modelId="{879F2386-0E1F-4C97-835C-3DF6EBD8C821}" type="presOf" srcId="{C39AAC51-AFEE-42E8-834E-D146C3D1E43F}" destId="{4C6FADF2-B164-44BE-8ABB-7B39ABF381CB}" srcOrd="0" destOrd="0" presId="urn:microsoft.com/office/officeart/2008/layout/LinedList"/>
    <dgm:cxn modelId="{D168EBA3-71B7-4FCB-94C9-CA6C6DA438D5}" type="presOf" srcId="{6106F3C7-38C1-42B9-8293-7F8E13015015}" destId="{9F0224F6-3C5B-4716-BE70-D96EBF5FDB22}" srcOrd="0" destOrd="0" presId="urn:microsoft.com/office/officeart/2008/layout/LinedList"/>
    <dgm:cxn modelId="{7C3703B1-01AB-4587-91A7-18A2093972A7}" type="presOf" srcId="{5F140951-00B6-49C5-BF9D-B67BFA3CEC46}" destId="{71E6063A-D3E6-4480-B90D-4FF522B48902}" srcOrd="0" destOrd="0" presId="urn:microsoft.com/office/officeart/2008/layout/LinedList"/>
    <dgm:cxn modelId="{A5553DBE-7F4C-4B1F-A4DD-1DA51C1B0254}" type="presOf" srcId="{4FAAFD17-F0DE-4312-9124-8C64425708B6}" destId="{7DCB16D6-D822-439A-B57B-B6AAEA110865}" srcOrd="0" destOrd="0" presId="urn:microsoft.com/office/officeart/2008/layout/LinedList"/>
    <dgm:cxn modelId="{9C9F9A5A-9FD9-447C-BDAF-E586EBA7A0E0}" type="presParOf" srcId="{E310EDCC-BCD9-4A59-A560-FE1BC53FDFF4}" destId="{139BF713-6BB5-4BEB-98F8-FEC73D7BF912}" srcOrd="0" destOrd="0" presId="urn:microsoft.com/office/officeart/2008/layout/LinedList"/>
    <dgm:cxn modelId="{09305102-C0AF-47FD-869C-FD2E9CF1D0CA}" type="presParOf" srcId="{E310EDCC-BCD9-4A59-A560-FE1BC53FDFF4}" destId="{BD2A9789-2416-49F4-BC4D-545DE40D1DAD}" srcOrd="1" destOrd="0" presId="urn:microsoft.com/office/officeart/2008/layout/LinedList"/>
    <dgm:cxn modelId="{15D33D80-BC81-48E2-9BF0-55FA17286F8D}" type="presParOf" srcId="{BD2A9789-2416-49F4-BC4D-545DE40D1DAD}" destId="{7DCB16D6-D822-439A-B57B-B6AAEA110865}" srcOrd="0" destOrd="0" presId="urn:microsoft.com/office/officeart/2008/layout/LinedList"/>
    <dgm:cxn modelId="{8BFBFEE9-320A-4CFA-AF96-534AAE379A6A}" type="presParOf" srcId="{BD2A9789-2416-49F4-BC4D-545DE40D1DAD}" destId="{B58C87A2-2FC1-4D97-AA8C-68FB23B6CDE1}" srcOrd="1" destOrd="0" presId="urn:microsoft.com/office/officeart/2008/layout/LinedList"/>
    <dgm:cxn modelId="{26EC75A6-F94B-4564-8956-84F8FB58B1EB}" type="presParOf" srcId="{E310EDCC-BCD9-4A59-A560-FE1BC53FDFF4}" destId="{99042199-52E0-424A-B7DE-A5FC61C1197E}" srcOrd="2" destOrd="0" presId="urn:microsoft.com/office/officeart/2008/layout/LinedList"/>
    <dgm:cxn modelId="{54844E3C-4DF3-46B2-B06F-559DB04466A9}" type="presParOf" srcId="{E310EDCC-BCD9-4A59-A560-FE1BC53FDFF4}" destId="{288F4144-465E-426C-B05E-EA78A6574B9E}" srcOrd="3" destOrd="0" presId="urn:microsoft.com/office/officeart/2008/layout/LinedList"/>
    <dgm:cxn modelId="{A3C4C69C-43F4-4A4A-B156-B938530D7FA2}" type="presParOf" srcId="{288F4144-465E-426C-B05E-EA78A6574B9E}" destId="{9F0224F6-3C5B-4716-BE70-D96EBF5FDB22}" srcOrd="0" destOrd="0" presId="urn:microsoft.com/office/officeart/2008/layout/LinedList"/>
    <dgm:cxn modelId="{D91D86AD-34E4-492C-B8F3-753897C3BB4B}" type="presParOf" srcId="{288F4144-465E-426C-B05E-EA78A6574B9E}" destId="{9275CC8D-1A05-4643-89F9-4B789B58D274}" srcOrd="1" destOrd="0" presId="urn:microsoft.com/office/officeart/2008/layout/LinedList"/>
    <dgm:cxn modelId="{3A7AB1C6-B21A-469B-B9B1-E95AA010C6E2}" type="presParOf" srcId="{E310EDCC-BCD9-4A59-A560-FE1BC53FDFF4}" destId="{08828D4A-F01D-4613-9600-D3E257ABC807}" srcOrd="4" destOrd="0" presId="urn:microsoft.com/office/officeart/2008/layout/LinedList"/>
    <dgm:cxn modelId="{40544987-F90F-4C95-AFB3-DDAC0EDB7885}" type="presParOf" srcId="{E310EDCC-BCD9-4A59-A560-FE1BC53FDFF4}" destId="{9015734F-8F57-4D06-9C93-6B1E1B542914}" srcOrd="5" destOrd="0" presId="urn:microsoft.com/office/officeart/2008/layout/LinedList"/>
    <dgm:cxn modelId="{9467F0B7-8665-4955-B668-F4F0C0334F23}" type="presParOf" srcId="{9015734F-8F57-4D06-9C93-6B1E1B542914}" destId="{B640DE9F-BBA5-4CCD-B709-BA4266525F4B}" srcOrd="0" destOrd="0" presId="urn:microsoft.com/office/officeart/2008/layout/LinedList"/>
    <dgm:cxn modelId="{6A519626-324A-4287-99B9-C4CCF93602C0}" type="presParOf" srcId="{9015734F-8F57-4D06-9C93-6B1E1B542914}" destId="{818F9AD2-E1E8-46B0-9F8F-F13D02A38BD7}" srcOrd="1" destOrd="0" presId="urn:microsoft.com/office/officeart/2008/layout/LinedList"/>
    <dgm:cxn modelId="{DD702F32-8206-44BD-B052-1E6A840E3025}" type="presParOf" srcId="{E310EDCC-BCD9-4A59-A560-FE1BC53FDFF4}" destId="{D4E6BBDE-34B0-4DFB-A05E-D84DD6EE8515}" srcOrd="6" destOrd="0" presId="urn:microsoft.com/office/officeart/2008/layout/LinedList"/>
    <dgm:cxn modelId="{1A2C8685-5C43-4282-A7B5-60E748EB6DA2}" type="presParOf" srcId="{E310EDCC-BCD9-4A59-A560-FE1BC53FDFF4}" destId="{C0489697-EC18-4246-B59F-575BF1DAE18E}" srcOrd="7" destOrd="0" presId="urn:microsoft.com/office/officeart/2008/layout/LinedList"/>
    <dgm:cxn modelId="{ED9D746A-47DE-4600-B2A1-985D13B63AEB}" type="presParOf" srcId="{C0489697-EC18-4246-B59F-575BF1DAE18E}" destId="{71E6063A-D3E6-4480-B90D-4FF522B48902}" srcOrd="0" destOrd="0" presId="urn:microsoft.com/office/officeart/2008/layout/LinedList"/>
    <dgm:cxn modelId="{0A5606D0-C4AF-478F-A9B2-C4D22E609F9B}" type="presParOf" srcId="{C0489697-EC18-4246-B59F-575BF1DAE18E}" destId="{39736B7A-574A-4469-8737-4D19D76E3C8C}" srcOrd="1" destOrd="0" presId="urn:microsoft.com/office/officeart/2008/layout/LinedList"/>
    <dgm:cxn modelId="{C6A9AF54-F011-4F54-9AE7-752F25802569}" type="presParOf" srcId="{E310EDCC-BCD9-4A59-A560-FE1BC53FDFF4}" destId="{0C2BCDD6-8093-498D-9BB2-916FF6EC6BEF}" srcOrd="8" destOrd="0" presId="urn:microsoft.com/office/officeart/2008/layout/LinedList"/>
    <dgm:cxn modelId="{0AFDCA1F-5258-4C1F-8CE9-F1E2B4B31D66}" type="presParOf" srcId="{E310EDCC-BCD9-4A59-A560-FE1BC53FDFF4}" destId="{119A7EF1-9B59-446C-A8B7-75D93DB75F16}" srcOrd="9" destOrd="0" presId="urn:microsoft.com/office/officeart/2008/layout/LinedList"/>
    <dgm:cxn modelId="{3432B3DE-85E3-4052-B809-F9D8EDD44EB3}" type="presParOf" srcId="{119A7EF1-9B59-446C-A8B7-75D93DB75F16}" destId="{D7FE11D3-6BA3-4A68-A9FB-0D0B4646AEF5}" srcOrd="0" destOrd="0" presId="urn:microsoft.com/office/officeart/2008/layout/LinedList"/>
    <dgm:cxn modelId="{C71115A9-3AC2-4A1E-8F32-D0417158D0B9}" type="presParOf" srcId="{119A7EF1-9B59-446C-A8B7-75D93DB75F16}" destId="{3D57C373-0E19-44DC-BF62-13E004F17AB7}" srcOrd="1" destOrd="0" presId="urn:microsoft.com/office/officeart/2008/layout/LinedList"/>
    <dgm:cxn modelId="{06841B43-32B7-43D0-8ADF-E35432C2FC8F}" type="presParOf" srcId="{E310EDCC-BCD9-4A59-A560-FE1BC53FDFF4}" destId="{71C9754E-D029-4746-AAE6-BD9823A968CE}" srcOrd="10" destOrd="0" presId="urn:microsoft.com/office/officeart/2008/layout/LinedList"/>
    <dgm:cxn modelId="{110316F4-98DE-4F3A-960E-0568A10EFA18}" type="presParOf" srcId="{E310EDCC-BCD9-4A59-A560-FE1BC53FDFF4}" destId="{B9429864-756A-4210-AC97-6FF410984B57}" srcOrd="11" destOrd="0" presId="urn:microsoft.com/office/officeart/2008/layout/LinedList"/>
    <dgm:cxn modelId="{037CC49A-001A-4FF4-8A66-8819FC293EAA}" type="presParOf" srcId="{B9429864-756A-4210-AC97-6FF410984B57}" destId="{4C6FADF2-B164-44BE-8ABB-7B39ABF381CB}" srcOrd="0" destOrd="0" presId="urn:microsoft.com/office/officeart/2008/layout/LinedList"/>
    <dgm:cxn modelId="{D548105F-2BDC-4C04-94E8-44D6EF56FEAA}" type="presParOf" srcId="{B9429864-756A-4210-AC97-6FF410984B57}" destId="{6C5D4C79-F74F-4D4B-9478-12AD3B5D4AE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5C36E6A-97E9-44FC-8048-C1DE172160AB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5967601A-9752-484E-AFFF-0342CD649571}">
      <dgm:prSet/>
      <dgm:spPr/>
      <dgm:t>
        <a:bodyPr/>
        <a:lstStyle/>
        <a:p>
          <a:r>
            <a:rPr lang="zh-TW"/>
            <a:t>和朋友一同出遊</a:t>
          </a:r>
          <a:endParaRPr lang="en-US"/>
        </a:p>
      </dgm:t>
    </dgm:pt>
    <dgm:pt modelId="{970C038E-F4BE-4836-BC1D-30547440B578}" type="parTrans" cxnId="{9995AA49-2565-4BA3-92C1-E77307005771}">
      <dgm:prSet/>
      <dgm:spPr/>
      <dgm:t>
        <a:bodyPr/>
        <a:lstStyle/>
        <a:p>
          <a:endParaRPr lang="en-US"/>
        </a:p>
      </dgm:t>
    </dgm:pt>
    <dgm:pt modelId="{6309F298-C282-4F67-9A76-A5DD428C1F2B}" type="sibTrans" cxnId="{9995AA49-2565-4BA3-92C1-E77307005771}">
      <dgm:prSet/>
      <dgm:spPr/>
      <dgm:t>
        <a:bodyPr/>
        <a:lstStyle/>
        <a:p>
          <a:endParaRPr lang="en-US"/>
        </a:p>
      </dgm:t>
    </dgm:pt>
    <dgm:pt modelId="{4C92B8AC-22AD-4E8A-8A33-FDEAB3F357DA}">
      <dgm:prSet/>
      <dgm:spPr/>
      <dgm:t>
        <a:bodyPr/>
        <a:lstStyle/>
        <a:p>
          <a:r>
            <a:rPr lang="zh-TW"/>
            <a:t>和朋友一起打電動</a:t>
          </a:r>
          <a:endParaRPr lang="en-US"/>
        </a:p>
      </dgm:t>
    </dgm:pt>
    <dgm:pt modelId="{5FA09D1F-A984-416A-98D0-5897AF1EF23C}" type="parTrans" cxnId="{565A22AD-0B1F-4E12-8A39-38E76D8E7640}">
      <dgm:prSet/>
      <dgm:spPr/>
      <dgm:t>
        <a:bodyPr/>
        <a:lstStyle/>
        <a:p>
          <a:endParaRPr lang="en-US"/>
        </a:p>
      </dgm:t>
    </dgm:pt>
    <dgm:pt modelId="{C53A42BA-A6D3-40CA-8793-45DE73A41DDE}" type="sibTrans" cxnId="{565A22AD-0B1F-4E12-8A39-38E76D8E7640}">
      <dgm:prSet/>
      <dgm:spPr/>
      <dgm:t>
        <a:bodyPr/>
        <a:lstStyle/>
        <a:p>
          <a:endParaRPr lang="en-US"/>
        </a:p>
      </dgm:t>
    </dgm:pt>
    <dgm:pt modelId="{D91ABE9C-6F97-4A36-8400-3C19D9597FA8}">
      <dgm:prSet/>
      <dgm:spPr/>
      <dgm:t>
        <a:bodyPr/>
        <a:lstStyle/>
        <a:p>
          <a:r>
            <a:rPr lang="zh-TW"/>
            <a:t>完成畫作後找人分享、交流</a:t>
          </a:r>
          <a:endParaRPr lang="en-US"/>
        </a:p>
      </dgm:t>
    </dgm:pt>
    <dgm:pt modelId="{FC6D1026-7932-475A-9EE3-BCD50ACBBEB7}" type="parTrans" cxnId="{EF9CC0ED-5251-414D-AB71-72548890E679}">
      <dgm:prSet/>
      <dgm:spPr/>
      <dgm:t>
        <a:bodyPr/>
        <a:lstStyle/>
        <a:p>
          <a:endParaRPr lang="en-US"/>
        </a:p>
      </dgm:t>
    </dgm:pt>
    <dgm:pt modelId="{73675F13-6C38-4258-957D-D7A3460C6B41}" type="sibTrans" cxnId="{EF9CC0ED-5251-414D-AB71-72548890E679}">
      <dgm:prSet/>
      <dgm:spPr/>
      <dgm:t>
        <a:bodyPr/>
        <a:lstStyle/>
        <a:p>
          <a:endParaRPr lang="en-US"/>
        </a:p>
      </dgm:t>
    </dgm:pt>
    <dgm:pt modelId="{22B239C4-C25E-45C3-A743-867DBC34AEBC}">
      <dgm:prSet/>
      <dgm:spPr/>
      <dgm:t>
        <a:bodyPr/>
        <a:lstStyle/>
        <a:p>
          <a:r>
            <a:rPr lang="zh-TW"/>
            <a:t>和朋友一起演奏</a:t>
          </a:r>
          <a:endParaRPr lang="en-US"/>
        </a:p>
      </dgm:t>
    </dgm:pt>
    <dgm:pt modelId="{3CEEBE17-6E88-4F4A-A0A6-0B28AC7C267C}" type="parTrans" cxnId="{2323E479-850A-4A61-9695-BF894CA74661}">
      <dgm:prSet/>
      <dgm:spPr/>
      <dgm:t>
        <a:bodyPr/>
        <a:lstStyle/>
        <a:p>
          <a:endParaRPr lang="en-US"/>
        </a:p>
      </dgm:t>
    </dgm:pt>
    <dgm:pt modelId="{8A5B800A-F5E6-4502-BFDA-CD5B71B5DB7C}" type="sibTrans" cxnId="{2323E479-850A-4A61-9695-BF894CA74661}">
      <dgm:prSet/>
      <dgm:spPr/>
      <dgm:t>
        <a:bodyPr/>
        <a:lstStyle/>
        <a:p>
          <a:endParaRPr lang="en-US"/>
        </a:p>
      </dgm:t>
    </dgm:pt>
    <dgm:pt modelId="{9A8755F5-F35E-4DFD-B49E-301E4EA58471}">
      <dgm:prSet/>
      <dgm:spPr/>
      <dgm:t>
        <a:bodyPr/>
        <a:lstStyle/>
        <a:p>
          <a:r>
            <a:rPr lang="zh-TW"/>
            <a:t>參加社團與人一同參與活動</a:t>
          </a:r>
          <a:endParaRPr lang="en-US"/>
        </a:p>
      </dgm:t>
    </dgm:pt>
    <dgm:pt modelId="{9FF4B681-F4D0-443E-AD99-B03552AC77D7}" type="parTrans" cxnId="{2BB5346E-7514-4BFB-AFD7-A9FCD0127EFB}">
      <dgm:prSet/>
      <dgm:spPr/>
      <dgm:t>
        <a:bodyPr/>
        <a:lstStyle/>
        <a:p>
          <a:endParaRPr lang="en-US"/>
        </a:p>
      </dgm:t>
    </dgm:pt>
    <dgm:pt modelId="{529AC4DC-A693-4CBF-86F1-F2CC6CC44477}" type="sibTrans" cxnId="{2BB5346E-7514-4BFB-AFD7-A9FCD0127EFB}">
      <dgm:prSet/>
      <dgm:spPr/>
      <dgm:t>
        <a:bodyPr/>
        <a:lstStyle/>
        <a:p>
          <a:endParaRPr lang="en-US"/>
        </a:p>
      </dgm:t>
    </dgm:pt>
    <dgm:pt modelId="{10616903-677B-4E3D-BA0A-5893346B9E3C}">
      <dgm:prSet/>
      <dgm:spPr/>
      <dgm:t>
        <a:bodyPr/>
        <a:lstStyle/>
        <a:p>
          <a:r>
            <a:rPr lang="zh-TW"/>
            <a:t>和朋友一起看劇、看電影，交流心得</a:t>
          </a:r>
          <a:endParaRPr lang="en-US"/>
        </a:p>
      </dgm:t>
    </dgm:pt>
    <dgm:pt modelId="{091CD7C5-9F59-41F4-9D2D-6405DCF5A91A}" type="parTrans" cxnId="{DB8425C1-183C-4AC3-8E47-6476FF7A4115}">
      <dgm:prSet/>
      <dgm:spPr/>
      <dgm:t>
        <a:bodyPr/>
        <a:lstStyle/>
        <a:p>
          <a:endParaRPr lang="en-US"/>
        </a:p>
      </dgm:t>
    </dgm:pt>
    <dgm:pt modelId="{D2D82F1E-A18B-46BE-8209-1FE8D08E14F5}" type="sibTrans" cxnId="{DB8425C1-183C-4AC3-8E47-6476FF7A4115}">
      <dgm:prSet/>
      <dgm:spPr/>
      <dgm:t>
        <a:bodyPr/>
        <a:lstStyle/>
        <a:p>
          <a:endParaRPr lang="en-US"/>
        </a:p>
      </dgm:t>
    </dgm:pt>
    <dgm:pt modelId="{A4C0667B-0D24-4660-AA7A-337E94C4C613}" type="pres">
      <dgm:prSet presAssocID="{B5C36E6A-97E9-44FC-8048-C1DE172160AB}" presName="vert0" presStyleCnt="0">
        <dgm:presLayoutVars>
          <dgm:dir/>
          <dgm:animOne val="branch"/>
          <dgm:animLvl val="lvl"/>
        </dgm:presLayoutVars>
      </dgm:prSet>
      <dgm:spPr/>
    </dgm:pt>
    <dgm:pt modelId="{603FD268-583C-4FC4-9B35-BAD688720DC9}" type="pres">
      <dgm:prSet presAssocID="{5967601A-9752-484E-AFFF-0342CD649571}" presName="thickLine" presStyleLbl="alignNode1" presStyleIdx="0" presStyleCnt="6"/>
      <dgm:spPr/>
    </dgm:pt>
    <dgm:pt modelId="{A675EC58-F3C2-4907-9E65-708BC90007FF}" type="pres">
      <dgm:prSet presAssocID="{5967601A-9752-484E-AFFF-0342CD649571}" presName="horz1" presStyleCnt="0"/>
      <dgm:spPr/>
    </dgm:pt>
    <dgm:pt modelId="{6C78A005-E981-4D7A-844E-58DC6DD43F84}" type="pres">
      <dgm:prSet presAssocID="{5967601A-9752-484E-AFFF-0342CD649571}" presName="tx1" presStyleLbl="revTx" presStyleIdx="0" presStyleCnt="6"/>
      <dgm:spPr/>
    </dgm:pt>
    <dgm:pt modelId="{832B83AD-23F6-4642-9848-0307B05F3F1E}" type="pres">
      <dgm:prSet presAssocID="{5967601A-9752-484E-AFFF-0342CD649571}" presName="vert1" presStyleCnt="0"/>
      <dgm:spPr/>
    </dgm:pt>
    <dgm:pt modelId="{F640389F-D753-4009-AD40-C3A3B777AFB5}" type="pres">
      <dgm:prSet presAssocID="{4C92B8AC-22AD-4E8A-8A33-FDEAB3F357DA}" presName="thickLine" presStyleLbl="alignNode1" presStyleIdx="1" presStyleCnt="6"/>
      <dgm:spPr/>
    </dgm:pt>
    <dgm:pt modelId="{4EDF96E2-7DC3-4A4F-A6A0-90B7D5A01C4F}" type="pres">
      <dgm:prSet presAssocID="{4C92B8AC-22AD-4E8A-8A33-FDEAB3F357DA}" presName="horz1" presStyleCnt="0"/>
      <dgm:spPr/>
    </dgm:pt>
    <dgm:pt modelId="{C2D96FE6-349D-40A6-898A-5F97B6E06C18}" type="pres">
      <dgm:prSet presAssocID="{4C92B8AC-22AD-4E8A-8A33-FDEAB3F357DA}" presName="tx1" presStyleLbl="revTx" presStyleIdx="1" presStyleCnt="6"/>
      <dgm:spPr/>
    </dgm:pt>
    <dgm:pt modelId="{D3DEDEED-0F0E-4D3E-8FA6-0FF775C13FD9}" type="pres">
      <dgm:prSet presAssocID="{4C92B8AC-22AD-4E8A-8A33-FDEAB3F357DA}" presName="vert1" presStyleCnt="0"/>
      <dgm:spPr/>
    </dgm:pt>
    <dgm:pt modelId="{2F5C1F4D-B493-4B01-9E5F-559089883FF9}" type="pres">
      <dgm:prSet presAssocID="{D91ABE9C-6F97-4A36-8400-3C19D9597FA8}" presName="thickLine" presStyleLbl="alignNode1" presStyleIdx="2" presStyleCnt="6"/>
      <dgm:spPr/>
    </dgm:pt>
    <dgm:pt modelId="{A20EB0BC-1769-4F92-A252-F303869191C1}" type="pres">
      <dgm:prSet presAssocID="{D91ABE9C-6F97-4A36-8400-3C19D9597FA8}" presName="horz1" presStyleCnt="0"/>
      <dgm:spPr/>
    </dgm:pt>
    <dgm:pt modelId="{1FF335BB-395E-4723-8EE9-10686EEFE216}" type="pres">
      <dgm:prSet presAssocID="{D91ABE9C-6F97-4A36-8400-3C19D9597FA8}" presName="tx1" presStyleLbl="revTx" presStyleIdx="2" presStyleCnt="6"/>
      <dgm:spPr/>
    </dgm:pt>
    <dgm:pt modelId="{F777D316-A230-47BC-A699-9EFA7AD4B36A}" type="pres">
      <dgm:prSet presAssocID="{D91ABE9C-6F97-4A36-8400-3C19D9597FA8}" presName="vert1" presStyleCnt="0"/>
      <dgm:spPr/>
    </dgm:pt>
    <dgm:pt modelId="{E56F6F32-6095-473A-B635-E0E381B2C902}" type="pres">
      <dgm:prSet presAssocID="{22B239C4-C25E-45C3-A743-867DBC34AEBC}" presName="thickLine" presStyleLbl="alignNode1" presStyleIdx="3" presStyleCnt="6"/>
      <dgm:spPr/>
    </dgm:pt>
    <dgm:pt modelId="{6218DAF0-D819-44B2-9317-F22C17915BCE}" type="pres">
      <dgm:prSet presAssocID="{22B239C4-C25E-45C3-A743-867DBC34AEBC}" presName="horz1" presStyleCnt="0"/>
      <dgm:spPr/>
    </dgm:pt>
    <dgm:pt modelId="{00C72E30-B5A2-40C7-9811-ED5C9AAB42DF}" type="pres">
      <dgm:prSet presAssocID="{22B239C4-C25E-45C3-A743-867DBC34AEBC}" presName="tx1" presStyleLbl="revTx" presStyleIdx="3" presStyleCnt="6"/>
      <dgm:spPr/>
    </dgm:pt>
    <dgm:pt modelId="{A8D08725-F50E-4C1B-B605-BE93B0CD5992}" type="pres">
      <dgm:prSet presAssocID="{22B239C4-C25E-45C3-A743-867DBC34AEBC}" presName="vert1" presStyleCnt="0"/>
      <dgm:spPr/>
    </dgm:pt>
    <dgm:pt modelId="{98100C5A-6225-4FEB-B388-73305AB03A69}" type="pres">
      <dgm:prSet presAssocID="{9A8755F5-F35E-4DFD-B49E-301E4EA58471}" presName="thickLine" presStyleLbl="alignNode1" presStyleIdx="4" presStyleCnt="6"/>
      <dgm:spPr/>
    </dgm:pt>
    <dgm:pt modelId="{DB74745B-8483-4AD5-93A6-A4B56AC403BC}" type="pres">
      <dgm:prSet presAssocID="{9A8755F5-F35E-4DFD-B49E-301E4EA58471}" presName="horz1" presStyleCnt="0"/>
      <dgm:spPr/>
    </dgm:pt>
    <dgm:pt modelId="{5CB499FB-77B1-4BD4-ACE6-3F1CE759F4C3}" type="pres">
      <dgm:prSet presAssocID="{9A8755F5-F35E-4DFD-B49E-301E4EA58471}" presName="tx1" presStyleLbl="revTx" presStyleIdx="4" presStyleCnt="6"/>
      <dgm:spPr/>
    </dgm:pt>
    <dgm:pt modelId="{A735D20E-AC53-421F-9A5C-2C8B1E1A50B5}" type="pres">
      <dgm:prSet presAssocID="{9A8755F5-F35E-4DFD-B49E-301E4EA58471}" presName="vert1" presStyleCnt="0"/>
      <dgm:spPr/>
    </dgm:pt>
    <dgm:pt modelId="{9704243E-5447-42C5-B1E6-75BD2DD548E8}" type="pres">
      <dgm:prSet presAssocID="{10616903-677B-4E3D-BA0A-5893346B9E3C}" presName="thickLine" presStyleLbl="alignNode1" presStyleIdx="5" presStyleCnt="6"/>
      <dgm:spPr/>
    </dgm:pt>
    <dgm:pt modelId="{3676C238-B2FB-4787-9101-C4FC3F012C68}" type="pres">
      <dgm:prSet presAssocID="{10616903-677B-4E3D-BA0A-5893346B9E3C}" presName="horz1" presStyleCnt="0"/>
      <dgm:spPr/>
    </dgm:pt>
    <dgm:pt modelId="{7A1834E8-5934-454C-B128-64A974EF98D1}" type="pres">
      <dgm:prSet presAssocID="{10616903-677B-4E3D-BA0A-5893346B9E3C}" presName="tx1" presStyleLbl="revTx" presStyleIdx="5" presStyleCnt="6"/>
      <dgm:spPr/>
    </dgm:pt>
    <dgm:pt modelId="{462E24C2-365B-48D3-A4A7-3AFB21850DE8}" type="pres">
      <dgm:prSet presAssocID="{10616903-677B-4E3D-BA0A-5893346B9E3C}" presName="vert1" presStyleCnt="0"/>
      <dgm:spPr/>
    </dgm:pt>
  </dgm:ptLst>
  <dgm:cxnLst>
    <dgm:cxn modelId="{2EC54406-FE75-4C4E-924B-30A0B1E51138}" type="presOf" srcId="{22B239C4-C25E-45C3-A743-867DBC34AEBC}" destId="{00C72E30-B5A2-40C7-9811-ED5C9AAB42DF}" srcOrd="0" destOrd="0" presId="urn:microsoft.com/office/officeart/2008/layout/LinedList"/>
    <dgm:cxn modelId="{0AC3BA5C-487B-479F-999F-C2139898577B}" type="presOf" srcId="{D91ABE9C-6F97-4A36-8400-3C19D9597FA8}" destId="{1FF335BB-395E-4723-8EE9-10686EEFE216}" srcOrd="0" destOrd="0" presId="urn:microsoft.com/office/officeart/2008/layout/LinedList"/>
    <dgm:cxn modelId="{0F783F5F-0482-4521-A648-5F7B1F3BB482}" type="presOf" srcId="{4C92B8AC-22AD-4E8A-8A33-FDEAB3F357DA}" destId="{C2D96FE6-349D-40A6-898A-5F97B6E06C18}" srcOrd="0" destOrd="0" presId="urn:microsoft.com/office/officeart/2008/layout/LinedList"/>
    <dgm:cxn modelId="{9995AA49-2565-4BA3-92C1-E77307005771}" srcId="{B5C36E6A-97E9-44FC-8048-C1DE172160AB}" destId="{5967601A-9752-484E-AFFF-0342CD649571}" srcOrd="0" destOrd="0" parTransId="{970C038E-F4BE-4836-BC1D-30547440B578}" sibTransId="{6309F298-C282-4F67-9A76-A5DD428C1F2B}"/>
    <dgm:cxn modelId="{2BB5346E-7514-4BFB-AFD7-A9FCD0127EFB}" srcId="{B5C36E6A-97E9-44FC-8048-C1DE172160AB}" destId="{9A8755F5-F35E-4DFD-B49E-301E4EA58471}" srcOrd="4" destOrd="0" parTransId="{9FF4B681-F4D0-443E-AD99-B03552AC77D7}" sibTransId="{529AC4DC-A693-4CBF-86F1-F2CC6CC44477}"/>
    <dgm:cxn modelId="{2323E479-850A-4A61-9695-BF894CA74661}" srcId="{B5C36E6A-97E9-44FC-8048-C1DE172160AB}" destId="{22B239C4-C25E-45C3-A743-867DBC34AEBC}" srcOrd="3" destOrd="0" parTransId="{3CEEBE17-6E88-4F4A-A0A6-0B28AC7C267C}" sibTransId="{8A5B800A-F5E6-4502-BFDA-CD5B71B5DB7C}"/>
    <dgm:cxn modelId="{2925C285-BB0F-4DB1-8FF2-E0212735AE5B}" type="presOf" srcId="{5967601A-9752-484E-AFFF-0342CD649571}" destId="{6C78A005-E981-4D7A-844E-58DC6DD43F84}" srcOrd="0" destOrd="0" presId="urn:microsoft.com/office/officeart/2008/layout/LinedList"/>
    <dgm:cxn modelId="{9BC9D88C-E79C-414D-A985-64CFCEE3BD49}" type="presOf" srcId="{10616903-677B-4E3D-BA0A-5893346B9E3C}" destId="{7A1834E8-5934-454C-B128-64A974EF98D1}" srcOrd="0" destOrd="0" presId="urn:microsoft.com/office/officeart/2008/layout/LinedList"/>
    <dgm:cxn modelId="{715B8492-8B68-4350-8122-6FC77EE3C83D}" type="presOf" srcId="{9A8755F5-F35E-4DFD-B49E-301E4EA58471}" destId="{5CB499FB-77B1-4BD4-ACE6-3F1CE759F4C3}" srcOrd="0" destOrd="0" presId="urn:microsoft.com/office/officeart/2008/layout/LinedList"/>
    <dgm:cxn modelId="{565A22AD-0B1F-4E12-8A39-38E76D8E7640}" srcId="{B5C36E6A-97E9-44FC-8048-C1DE172160AB}" destId="{4C92B8AC-22AD-4E8A-8A33-FDEAB3F357DA}" srcOrd="1" destOrd="0" parTransId="{5FA09D1F-A984-416A-98D0-5897AF1EF23C}" sibTransId="{C53A42BA-A6D3-40CA-8793-45DE73A41DDE}"/>
    <dgm:cxn modelId="{DB8425C1-183C-4AC3-8E47-6476FF7A4115}" srcId="{B5C36E6A-97E9-44FC-8048-C1DE172160AB}" destId="{10616903-677B-4E3D-BA0A-5893346B9E3C}" srcOrd="5" destOrd="0" parTransId="{091CD7C5-9F59-41F4-9D2D-6405DCF5A91A}" sibTransId="{D2D82F1E-A18B-46BE-8209-1FE8D08E14F5}"/>
    <dgm:cxn modelId="{295011E8-91E5-4679-883A-E660C0092B38}" type="presOf" srcId="{B5C36E6A-97E9-44FC-8048-C1DE172160AB}" destId="{A4C0667B-0D24-4660-AA7A-337E94C4C613}" srcOrd="0" destOrd="0" presId="urn:microsoft.com/office/officeart/2008/layout/LinedList"/>
    <dgm:cxn modelId="{EF9CC0ED-5251-414D-AB71-72548890E679}" srcId="{B5C36E6A-97E9-44FC-8048-C1DE172160AB}" destId="{D91ABE9C-6F97-4A36-8400-3C19D9597FA8}" srcOrd="2" destOrd="0" parTransId="{FC6D1026-7932-475A-9EE3-BCD50ACBBEB7}" sibTransId="{73675F13-6C38-4258-957D-D7A3460C6B41}"/>
    <dgm:cxn modelId="{AB3C5640-5247-43B4-A8D8-12C87CCC19E3}" type="presParOf" srcId="{A4C0667B-0D24-4660-AA7A-337E94C4C613}" destId="{603FD268-583C-4FC4-9B35-BAD688720DC9}" srcOrd="0" destOrd="0" presId="urn:microsoft.com/office/officeart/2008/layout/LinedList"/>
    <dgm:cxn modelId="{30248835-0C12-4459-ABFA-4A30BA7310EA}" type="presParOf" srcId="{A4C0667B-0D24-4660-AA7A-337E94C4C613}" destId="{A675EC58-F3C2-4907-9E65-708BC90007FF}" srcOrd="1" destOrd="0" presId="urn:microsoft.com/office/officeart/2008/layout/LinedList"/>
    <dgm:cxn modelId="{48AF29FF-1107-4745-A7F9-66A8614BCD4A}" type="presParOf" srcId="{A675EC58-F3C2-4907-9E65-708BC90007FF}" destId="{6C78A005-E981-4D7A-844E-58DC6DD43F84}" srcOrd="0" destOrd="0" presId="urn:microsoft.com/office/officeart/2008/layout/LinedList"/>
    <dgm:cxn modelId="{2D42C04B-E07A-4E78-AA1B-2E5617CA076A}" type="presParOf" srcId="{A675EC58-F3C2-4907-9E65-708BC90007FF}" destId="{832B83AD-23F6-4642-9848-0307B05F3F1E}" srcOrd="1" destOrd="0" presId="urn:microsoft.com/office/officeart/2008/layout/LinedList"/>
    <dgm:cxn modelId="{11C162C9-AE29-49BF-BCBA-D56B144A6D72}" type="presParOf" srcId="{A4C0667B-0D24-4660-AA7A-337E94C4C613}" destId="{F640389F-D753-4009-AD40-C3A3B777AFB5}" srcOrd="2" destOrd="0" presId="urn:microsoft.com/office/officeart/2008/layout/LinedList"/>
    <dgm:cxn modelId="{45277BA1-8970-446C-BB60-C415E1CA2533}" type="presParOf" srcId="{A4C0667B-0D24-4660-AA7A-337E94C4C613}" destId="{4EDF96E2-7DC3-4A4F-A6A0-90B7D5A01C4F}" srcOrd="3" destOrd="0" presId="urn:microsoft.com/office/officeart/2008/layout/LinedList"/>
    <dgm:cxn modelId="{E1117FDC-1494-46A8-B54B-0D87B43CB3E8}" type="presParOf" srcId="{4EDF96E2-7DC3-4A4F-A6A0-90B7D5A01C4F}" destId="{C2D96FE6-349D-40A6-898A-5F97B6E06C18}" srcOrd="0" destOrd="0" presId="urn:microsoft.com/office/officeart/2008/layout/LinedList"/>
    <dgm:cxn modelId="{C684A3FD-EF31-48C1-BEB5-88D1A6493DD1}" type="presParOf" srcId="{4EDF96E2-7DC3-4A4F-A6A0-90B7D5A01C4F}" destId="{D3DEDEED-0F0E-4D3E-8FA6-0FF775C13FD9}" srcOrd="1" destOrd="0" presId="urn:microsoft.com/office/officeart/2008/layout/LinedList"/>
    <dgm:cxn modelId="{A7FCEE5F-5254-4CC1-BEE8-8BEC4FA7AF69}" type="presParOf" srcId="{A4C0667B-0D24-4660-AA7A-337E94C4C613}" destId="{2F5C1F4D-B493-4B01-9E5F-559089883FF9}" srcOrd="4" destOrd="0" presId="urn:microsoft.com/office/officeart/2008/layout/LinedList"/>
    <dgm:cxn modelId="{67B63D1E-445B-48BE-907B-D4F6B583810D}" type="presParOf" srcId="{A4C0667B-0D24-4660-AA7A-337E94C4C613}" destId="{A20EB0BC-1769-4F92-A252-F303869191C1}" srcOrd="5" destOrd="0" presId="urn:microsoft.com/office/officeart/2008/layout/LinedList"/>
    <dgm:cxn modelId="{DBC4889A-3AB2-42C7-B23D-0CB8D427CDEE}" type="presParOf" srcId="{A20EB0BC-1769-4F92-A252-F303869191C1}" destId="{1FF335BB-395E-4723-8EE9-10686EEFE216}" srcOrd="0" destOrd="0" presId="urn:microsoft.com/office/officeart/2008/layout/LinedList"/>
    <dgm:cxn modelId="{5C86A954-759F-45B6-A403-AC7FB8FF1531}" type="presParOf" srcId="{A20EB0BC-1769-4F92-A252-F303869191C1}" destId="{F777D316-A230-47BC-A699-9EFA7AD4B36A}" srcOrd="1" destOrd="0" presId="urn:microsoft.com/office/officeart/2008/layout/LinedList"/>
    <dgm:cxn modelId="{EA430D39-E952-4ED0-8291-60F5ACAF378F}" type="presParOf" srcId="{A4C0667B-0D24-4660-AA7A-337E94C4C613}" destId="{E56F6F32-6095-473A-B635-E0E381B2C902}" srcOrd="6" destOrd="0" presId="urn:microsoft.com/office/officeart/2008/layout/LinedList"/>
    <dgm:cxn modelId="{8290D3D1-475A-4184-8127-F363E457BB9D}" type="presParOf" srcId="{A4C0667B-0D24-4660-AA7A-337E94C4C613}" destId="{6218DAF0-D819-44B2-9317-F22C17915BCE}" srcOrd="7" destOrd="0" presId="urn:microsoft.com/office/officeart/2008/layout/LinedList"/>
    <dgm:cxn modelId="{8BF55F8D-063A-47A9-A3F3-D187B1FF8FC5}" type="presParOf" srcId="{6218DAF0-D819-44B2-9317-F22C17915BCE}" destId="{00C72E30-B5A2-40C7-9811-ED5C9AAB42DF}" srcOrd="0" destOrd="0" presId="urn:microsoft.com/office/officeart/2008/layout/LinedList"/>
    <dgm:cxn modelId="{04C00940-0A57-4E7B-B909-131EFBC91718}" type="presParOf" srcId="{6218DAF0-D819-44B2-9317-F22C17915BCE}" destId="{A8D08725-F50E-4C1B-B605-BE93B0CD5992}" srcOrd="1" destOrd="0" presId="urn:microsoft.com/office/officeart/2008/layout/LinedList"/>
    <dgm:cxn modelId="{0964D5D7-2605-41E9-8CA0-7A60DB232A35}" type="presParOf" srcId="{A4C0667B-0D24-4660-AA7A-337E94C4C613}" destId="{98100C5A-6225-4FEB-B388-73305AB03A69}" srcOrd="8" destOrd="0" presId="urn:microsoft.com/office/officeart/2008/layout/LinedList"/>
    <dgm:cxn modelId="{AB0FF190-9099-4920-8953-44EE5A4D1C62}" type="presParOf" srcId="{A4C0667B-0D24-4660-AA7A-337E94C4C613}" destId="{DB74745B-8483-4AD5-93A6-A4B56AC403BC}" srcOrd="9" destOrd="0" presId="urn:microsoft.com/office/officeart/2008/layout/LinedList"/>
    <dgm:cxn modelId="{64DE810F-3307-47AE-81A0-A77488F7F730}" type="presParOf" srcId="{DB74745B-8483-4AD5-93A6-A4B56AC403BC}" destId="{5CB499FB-77B1-4BD4-ACE6-3F1CE759F4C3}" srcOrd="0" destOrd="0" presId="urn:microsoft.com/office/officeart/2008/layout/LinedList"/>
    <dgm:cxn modelId="{A441CB70-067A-470B-8BAC-1806D8466243}" type="presParOf" srcId="{DB74745B-8483-4AD5-93A6-A4B56AC403BC}" destId="{A735D20E-AC53-421F-9A5C-2C8B1E1A50B5}" srcOrd="1" destOrd="0" presId="urn:microsoft.com/office/officeart/2008/layout/LinedList"/>
    <dgm:cxn modelId="{66428AC5-0F19-4BEC-8B01-1009F10055F9}" type="presParOf" srcId="{A4C0667B-0D24-4660-AA7A-337E94C4C613}" destId="{9704243E-5447-42C5-B1E6-75BD2DD548E8}" srcOrd="10" destOrd="0" presId="urn:microsoft.com/office/officeart/2008/layout/LinedList"/>
    <dgm:cxn modelId="{AED3313F-8181-414B-83CA-722319247BFC}" type="presParOf" srcId="{A4C0667B-0D24-4660-AA7A-337E94C4C613}" destId="{3676C238-B2FB-4787-9101-C4FC3F012C68}" srcOrd="11" destOrd="0" presId="urn:microsoft.com/office/officeart/2008/layout/LinedList"/>
    <dgm:cxn modelId="{235D8FFE-D60C-4A21-BB0D-79EE3EE5E936}" type="presParOf" srcId="{3676C238-B2FB-4787-9101-C4FC3F012C68}" destId="{7A1834E8-5934-454C-B128-64A974EF98D1}" srcOrd="0" destOrd="0" presId="urn:microsoft.com/office/officeart/2008/layout/LinedList"/>
    <dgm:cxn modelId="{F063D06C-3B7A-4B3D-BE48-3FF10237FD89}" type="presParOf" srcId="{3676C238-B2FB-4787-9101-C4FC3F012C68}" destId="{462E24C2-365B-48D3-A4A7-3AFB21850DE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58DD98C-D0BF-4D14-B2FE-10F6A7BE3DD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68C390-C0E2-48D9-9D9A-8C8BD3768276}">
      <dgm:prSet custT="1"/>
      <dgm:spPr/>
      <dgm:t>
        <a:bodyPr/>
        <a:lstStyle/>
        <a:p>
          <a:r>
            <a:rPr lang="zh-TW" sz="2800" dirty="0"/>
            <a:t>這是一個資訊爆炸的時代、一個娛樂爆炸的時代。</a:t>
          </a:r>
          <a:endParaRPr lang="en-US" sz="2800" dirty="0"/>
        </a:p>
      </dgm:t>
    </dgm:pt>
    <dgm:pt modelId="{D01543A1-6534-4C74-A6C6-31A080D74231}" type="parTrans" cxnId="{AA111B48-BD18-42C9-A12C-314506A173F8}">
      <dgm:prSet/>
      <dgm:spPr/>
      <dgm:t>
        <a:bodyPr/>
        <a:lstStyle/>
        <a:p>
          <a:endParaRPr lang="en-US" sz="2800"/>
        </a:p>
      </dgm:t>
    </dgm:pt>
    <dgm:pt modelId="{754AAADF-244E-4FDE-9AD0-931A470492B8}" type="sibTrans" cxnId="{AA111B48-BD18-42C9-A12C-314506A173F8}">
      <dgm:prSet/>
      <dgm:spPr/>
      <dgm:t>
        <a:bodyPr/>
        <a:lstStyle/>
        <a:p>
          <a:endParaRPr lang="en-US" sz="2800" dirty="0"/>
        </a:p>
      </dgm:t>
    </dgm:pt>
    <dgm:pt modelId="{42211B2E-C4B0-459F-B6C7-74ACC1D38E37}">
      <dgm:prSet custT="1"/>
      <dgm:spPr/>
      <dgm:t>
        <a:bodyPr/>
        <a:lstStyle/>
        <a:p>
          <a:r>
            <a:rPr lang="zh-TW" sz="2800" dirty="0"/>
            <a:t>科技縮短了人們</a:t>
          </a:r>
          <a:r>
            <a:rPr lang="zh-TW" altLang="en-US" sz="2800" dirty="0"/>
            <a:t>之</a:t>
          </a:r>
          <a:r>
            <a:rPr lang="zh-TW" sz="2800" dirty="0"/>
            <a:t>間的距離，也造就了一個新的世界、新的文化。</a:t>
          </a:r>
          <a:endParaRPr lang="en-US" sz="2800" dirty="0"/>
        </a:p>
      </dgm:t>
    </dgm:pt>
    <dgm:pt modelId="{A49A74F2-283C-492C-8EF3-3EB88AA24D75}" type="parTrans" cxnId="{9F4E1243-BD7A-450D-88C3-20B937BDA28A}">
      <dgm:prSet/>
      <dgm:spPr/>
      <dgm:t>
        <a:bodyPr/>
        <a:lstStyle/>
        <a:p>
          <a:endParaRPr lang="en-US" sz="2800"/>
        </a:p>
      </dgm:t>
    </dgm:pt>
    <dgm:pt modelId="{EB8C991E-19CD-4A87-A44E-EA87CD0B9D47}" type="sibTrans" cxnId="{9F4E1243-BD7A-450D-88C3-20B937BDA28A}">
      <dgm:prSet/>
      <dgm:spPr/>
      <dgm:t>
        <a:bodyPr/>
        <a:lstStyle/>
        <a:p>
          <a:endParaRPr lang="en-US" sz="2800"/>
        </a:p>
      </dgm:t>
    </dgm:pt>
    <dgm:pt modelId="{59C69FC8-46C7-4018-85A4-086C4011F2CC}">
      <dgm:prSet custT="1"/>
      <dgm:spPr/>
      <dgm:t>
        <a:bodyPr/>
        <a:lstStyle/>
        <a:p>
          <a:r>
            <a:rPr lang="zh-TW" sz="2800"/>
            <a:t>現代人已完全離不開網路，無論是生活上便利還是娛樂。</a:t>
          </a:r>
          <a:endParaRPr lang="en-US" sz="2800"/>
        </a:p>
      </dgm:t>
    </dgm:pt>
    <dgm:pt modelId="{3AE610E1-CF01-4845-902F-9D30699825F6}" type="parTrans" cxnId="{23D34BB7-D199-4B52-AAA3-9E8321E296F8}">
      <dgm:prSet/>
      <dgm:spPr/>
      <dgm:t>
        <a:bodyPr/>
        <a:lstStyle/>
        <a:p>
          <a:endParaRPr lang="en-US" sz="2800"/>
        </a:p>
      </dgm:t>
    </dgm:pt>
    <dgm:pt modelId="{572EA488-BBBD-4EC1-B411-ED1B527724B8}" type="sibTrans" cxnId="{23D34BB7-D199-4B52-AAA3-9E8321E296F8}">
      <dgm:prSet/>
      <dgm:spPr/>
      <dgm:t>
        <a:bodyPr/>
        <a:lstStyle/>
        <a:p>
          <a:endParaRPr lang="en-US" sz="2800"/>
        </a:p>
      </dgm:t>
    </dgm:pt>
    <dgm:pt modelId="{1D9128D3-3ABD-4298-A5EB-06CD7524D93B}">
      <dgm:prSet custT="1"/>
      <dgm:spPr/>
      <dgm:t>
        <a:bodyPr/>
        <a:lstStyle/>
        <a:p>
          <a:r>
            <a:rPr lang="zh-TW" sz="2800" dirty="0"/>
            <a:t>娛樂指的不單單只是消遣，而是廣泛地包含各種快樂</a:t>
          </a:r>
          <a:r>
            <a:rPr lang="zh-TW" altLang="en-US" sz="2800" dirty="0"/>
            <a:t>，                              </a:t>
          </a:r>
          <a:r>
            <a:rPr lang="zh-TW" sz="2800" dirty="0"/>
            <a:t>當然</a:t>
          </a:r>
          <a:r>
            <a:rPr lang="zh-TW" altLang="en-US" sz="2800" dirty="0"/>
            <a:t>也</a:t>
          </a:r>
          <a:r>
            <a:rPr lang="zh-TW" sz="2800" dirty="0"/>
            <a:t>包括</a:t>
          </a:r>
          <a:r>
            <a:rPr lang="zh-TW" sz="2800" b="1" dirty="0"/>
            <a:t>精神上的富足</a:t>
          </a:r>
          <a:r>
            <a:rPr lang="zh-TW" sz="2800" dirty="0"/>
            <a:t>。</a:t>
          </a:r>
          <a:endParaRPr lang="en-US" sz="2800" dirty="0"/>
        </a:p>
      </dgm:t>
    </dgm:pt>
    <dgm:pt modelId="{5F1116F3-AFD0-48A3-ADEC-0798E3DA5578}" type="parTrans" cxnId="{F65B001F-385D-4AF3-9AFA-350809F04FBB}">
      <dgm:prSet/>
      <dgm:spPr/>
      <dgm:t>
        <a:bodyPr/>
        <a:lstStyle/>
        <a:p>
          <a:endParaRPr lang="en-US" sz="2800"/>
        </a:p>
      </dgm:t>
    </dgm:pt>
    <dgm:pt modelId="{A9ADB8D5-FA83-41E9-BC89-AB35DFBE8FBD}" type="sibTrans" cxnId="{F65B001F-385D-4AF3-9AFA-350809F04FBB}">
      <dgm:prSet/>
      <dgm:spPr/>
      <dgm:t>
        <a:bodyPr/>
        <a:lstStyle/>
        <a:p>
          <a:endParaRPr lang="en-US" sz="2800"/>
        </a:p>
      </dgm:t>
    </dgm:pt>
    <dgm:pt modelId="{FB0CE61C-69F5-4ED8-A246-0BAD81D41336}" type="pres">
      <dgm:prSet presAssocID="{858DD98C-D0BF-4D14-B2FE-10F6A7BE3DDE}" presName="vert0" presStyleCnt="0">
        <dgm:presLayoutVars>
          <dgm:dir/>
          <dgm:animOne val="branch"/>
          <dgm:animLvl val="lvl"/>
        </dgm:presLayoutVars>
      </dgm:prSet>
      <dgm:spPr/>
    </dgm:pt>
    <dgm:pt modelId="{47E62C77-8B72-4705-98B1-D15244D072C8}" type="pres">
      <dgm:prSet presAssocID="{C868C390-C0E2-48D9-9D9A-8C8BD3768276}" presName="thickLine" presStyleLbl="alignNode1" presStyleIdx="0" presStyleCnt="4"/>
      <dgm:spPr/>
    </dgm:pt>
    <dgm:pt modelId="{AB3DA38C-8F72-43A1-AC01-81029ABBE8AF}" type="pres">
      <dgm:prSet presAssocID="{C868C390-C0E2-48D9-9D9A-8C8BD3768276}" presName="horz1" presStyleCnt="0"/>
      <dgm:spPr/>
    </dgm:pt>
    <dgm:pt modelId="{E98E3383-C901-449B-95D7-7006AC7CC5DF}" type="pres">
      <dgm:prSet presAssocID="{C868C390-C0E2-48D9-9D9A-8C8BD3768276}" presName="tx1" presStyleLbl="revTx" presStyleIdx="0" presStyleCnt="4"/>
      <dgm:spPr/>
    </dgm:pt>
    <dgm:pt modelId="{AAFB3AFC-3B17-47DA-AA2C-B19BE2F7B9AB}" type="pres">
      <dgm:prSet presAssocID="{C868C390-C0E2-48D9-9D9A-8C8BD3768276}" presName="vert1" presStyleCnt="0"/>
      <dgm:spPr/>
    </dgm:pt>
    <dgm:pt modelId="{48C7A63E-C303-4915-A0E2-8CE277560A7F}" type="pres">
      <dgm:prSet presAssocID="{42211B2E-C4B0-459F-B6C7-74ACC1D38E37}" presName="thickLine" presStyleLbl="alignNode1" presStyleIdx="1" presStyleCnt="4"/>
      <dgm:spPr/>
    </dgm:pt>
    <dgm:pt modelId="{BFF24806-AD44-4C27-97C9-612AB142CC4E}" type="pres">
      <dgm:prSet presAssocID="{42211B2E-C4B0-459F-B6C7-74ACC1D38E37}" presName="horz1" presStyleCnt="0"/>
      <dgm:spPr/>
    </dgm:pt>
    <dgm:pt modelId="{ADE3EC2F-1796-470F-822C-B30C53336BFC}" type="pres">
      <dgm:prSet presAssocID="{42211B2E-C4B0-459F-B6C7-74ACC1D38E37}" presName="tx1" presStyleLbl="revTx" presStyleIdx="1" presStyleCnt="4"/>
      <dgm:spPr/>
    </dgm:pt>
    <dgm:pt modelId="{685E50BE-F8D9-442C-9061-E53D76B69B2A}" type="pres">
      <dgm:prSet presAssocID="{42211B2E-C4B0-459F-B6C7-74ACC1D38E37}" presName="vert1" presStyleCnt="0"/>
      <dgm:spPr/>
    </dgm:pt>
    <dgm:pt modelId="{02E29F7E-E4A0-4008-8EF0-8CED7F2EA76B}" type="pres">
      <dgm:prSet presAssocID="{59C69FC8-46C7-4018-85A4-086C4011F2CC}" presName="thickLine" presStyleLbl="alignNode1" presStyleIdx="2" presStyleCnt="4"/>
      <dgm:spPr/>
    </dgm:pt>
    <dgm:pt modelId="{BB5453FD-D0FA-461D-908C-1D407BC25A8C}" type="pres">
      <dgm:prSet presAssocID="{59C69FC8-46C7-4018-85A4-086C4011F2CC}" presName="horz1" presStyleCnt="0"/>
      <dgm:spPr/>
    </dgm:pt>
    <dgm:pt modelId="{DD4410AE-0990-41F6-9096-B4BC7751992B}" type="pres">
      <dgm:prSet presAssocID="{59C69FC8-46C7-4018-85A4-086C4011F2CC}" presName="tx1" presStyleLbl="revTx" presStyleIdx="2" presStyleCnt="4"/>
      <dgm:spPr/>
    </dgm:pt>
    <dgm:pt modelId="{B02BAC29-544D-468F-9F22-52EE819ED508}" type="pres">
      <dgm:prSet presAssocID="{59C69FC8-46C7-4018-85A4-086C4011F2CC}" presName="vert1" presStyleCnt="0"/>
      <dgm:spPr/>
    </dgm:pt>
    <dgm:pt modelId="{11814479-1E91-45D4-A9AE-BE6F3859B8AD}" type="pres">
      <dgm:prSet presAssocID="{1D9128D3-3ABD-4298-A5EB-06CD7524D93B}" presName="thickLine" presStyleLbl="alignNode1" presStyleIdx="3" presStyleCnt="4"/>
      <dgm:spPr/>
    </dgm:pt>
    <dgm:pt modelId="{35D72A10-8858-4470-970E-0A0F0BF7A77C}" type="pres">
      <dgm:prSet presAssocID="{1D9128D3-3ABD-4298-A5EB-06CD7524D93B}" presName="horz1" presStyleCnt="0"/>
      <dgm:spPr/>
    </dgm:pt>
    <dgm:pt modelId="{A93BD494-1293-48B2-AA42-BC7D4F6C3D0E}" type="pres">
      <dgm:prSet presAssocID="{1D9128D3-3ABD-4298-A5EB-06CD7524D93B}" presName="tx1" presStyleLbl="revTx" presStyleIdx="3" presStyleCnt="4"/>
      <dgm:spPr/>
    </dgm:pt>
    <dgm:pt modelId="{E4D5266B-178E-4FA3-9A23-C46900C8CF2B}" type="pres">
      <dgm:prSet presAssocID="{1D9128D3-3ABD-4298-A5EB-06CD7524D93B}" presName="vert1" presStyleCnt="0"/>
      <dgm:spPr/>
    </dgm:pt>
  </dgm:ptLst>
  <dgm:cxnLst>
    <dgm:cxn modelId="{134F9614-EC10-422D-95AB-F48AD6281C15}" type="presOf" srcId="{42211B2E-C4B0-459F-B6C7-74ACC1D38E37}" destId="{ADE3EC2F-1796-470F-822C-B30C53336BFC}" srcOrd="0" destOrd="0" presId="urn:microsoft.com/office/officeart/2008/layout/LinedList"/>
    <dgm:cxn modelId="{CBB8F61E-D7B7-4941-9E20-37D512FBAF53}" type="presOf" srcId="{59C69FC8-46C7-4018-85A4-086C4011F2CC}" destId="{DD4410AE-0990-41F6-9096-B4BC7751992B}" srcOrd="0" destOrd="0" presId="urn:microsoft.com/office/officeart/2008/layout/LinedList"/>
    <dgm:cxn modelId="{F65B001F-385D-4AF3-9AFA-350809F04FBB}" srcId="{858DD98C-D0BF-4D14-B2FE-10F6A7BE3DDE}" destId="{1D9128D3-3ABD-4298-A5EB-06CD7524D93B}" srcOrd="3" destOrd="0" parTransId="{5F1116F3-AFD0-48A3-ADEC-0798E3DA5578}" sibTransId="{A9ADB8D5-FA83-41E9-BC89-AB35DFBE8FBD}"/>
    <dgm:cxn modelId="{AF02052D-434D-4EA4-A004-A286F06A9660}" type="presOf" srcId="{858DD98C-D0BF-4D14-B2FE-10F6A7BE3DDE}" destId="{FB0CE61C-69F5-4ED8-A246-0BAD81D41336}" srcOrd="0" destOrd="0" presId="urn:microsoft.com/office/officeart/2008/layout/LinedList"/>
    <dgm:cxn modelId="{9F4E1243-BD7A-450D-88C3-20B937BDA28A}" srcId="{858DD98C-D0BF-4D14-B2FE-10F6A7BE3DDE}" destId="{42211B2E-C4B0-459F-B6C7-74ACC1D38E37}" srcOrd="1" destOrd="0" parTransId="{A49A74F2-283C-492C-8EF3-3EB88AA24D75}" sibTransId="{EB8C991E-19CD-4A87-A44E-EA87CD0B9D47}"/>
    <dgm:cxn modelId="{AA111B48-BD18-42C9-A12C-314506A173F8}" srcId="{858DD98C-D0BF-4D14-B2FE-10F6A7BE3DDE}" destId="{C868C390-C0E2-48D9-9D9A-8C8BD3768276}" srcOrd="0" destOrd="0" parTransId="{D01543A1-6534-4C74-A6C6-31A080D74231}" sibTransId="{754AAADF-244E-4FDE-9AD0-931A470492B8}"/>
    <dgm:cxn modelId="{713E14B7-4AC8-4042-919F-F1ED6E2F33FD}" type="presOf" srcId="{1D9128D3-3ABD-4298-A5EB-06CD7524D93B}" destId="{A93BD494-1293-48B2-AA42-BC7D4F6C3D0E}" srcOrd="0" destOrd="0" presId="urn:microsoft.com/office/officeart/2008/layout/LinedList"/>
    <dgm:cxn modelId="{23D34BB7-D199-4B52-AAA3-9E8321E296F8}" srcId="{858DD98C-D0BF-4D14-B2FE-10F6A7BE3DDE}" destId="{59C69FC8-46C7-4018-85A4-086C4011F2CC}" srcOrd="2" destOrd="0" parTransId="{3AE610E1-CF01-4845-902F-9D30699825F6}" sibTransId="{572EA488-BBBD-4EC1-B411-ED1B527724B8}"/>
    <dgm:cxn modelId="{FC112BCD-9586-405C-81A6-507FC817215E}" type="presOf" srcId="{C868C390-C0E2-48D9-9D9A-8C8BD3768276}" destId="{E98E3383-C901-449B-95D7-7006AC7CC5DF}" srcOrd="0" destOrd="0" presId="urn:microsoft.com/office/officeart/2008/layout/LinedList"/>
    <dgm:cxn modelId="{75A0EF43-D3E6-4C7A-90E9-A5A41702EA95}" type="presParOf" srcId="{FB0CE61C-69F5-4ED8-A246-0BAD81D41336}" destId="{47E62C77-8B72-4705-98B1-D15244D072C8}" srcOrd="0" destOrd="0" presId="urn:microsoft.com/office/officeart/2008/layout/LinedList"/>
    <dgm:cxn modelId="{C5E93D62-3D3B-4C94-B237-E0F6E4A24194}" type="presParOf" srcId="{FB0CE61C-69F5-4ED8-A246-0BAD81D41336}" destId="{AB3DA38C-8F72-43A1-AC01-81029ABBE8AF}" srcOrd="1" destOrd="0" presId="urn:microsoft.com/office/officeart/2008/layout/LinedList"/>
    <dgm:cxn modelId="{F486EFFF-569E-48A3-8FB5-D090E7F04319}" type="presParOf" srcId="{AB3DA38C-8F72-43A1-AC01-81029ABBE8AF}" destId="{E98E3383-C901-449B-95D7-7006AC7CC5DF}" srcOrd="0" destOrd="0" presId="urn:microsoft.com/office/officeart/2008/layout/LinedList"/>
    <dgm:cxn modelId="{20A34F78-67C4-4B3E-AA56-96B4BEA01E1B}" type="presParOf" srcId="{AB3DA38C-8F72-43A1-AC01-81029ABBE8AF}" destId="{AAFB3AFC-3B17-47DA-AA2C-B19BE2F7B9AB}" srcOrd="1" destOrd="0" presId="urn:microsoft.com/office/officeart/2008/layout/LinedList"/>
    <dgm:cxn modelId="{B84B9090-8E03-4981-9FBB-D7FC72028FCE}" type="presParOf" srcId="{FB0CE61C-69F5-4ED8-A246-0BAD81D41336}" destId="{48C7A63E-C303-4915-A0E2-8CE277560A7F}" srcOrd="2" destOrd="0" presId="urn:microsoft.com/office/officeart/2008/layout/LinedList"/>
    <dgm:cxn modelId="{C3AC6AB3-C5DF-40A4-94CE-1BD88E1E5AA8}" type="presParOf" srcId="{FB0CE61C-69F5-4ED8-A246-0BAD81D41336}" destId="{BFF24806-AD44-4C27-97C9-612AB142CC4E}" srcOrd="3" destOrd="0" presId="urn:microsoft.com/office/officeart/2008/layout/LinedList"/>
    <dgm:cxn modelId="{432A79C6-B64E-4020-8B67-5059EE52278A}" type="presParOf" srcId="{BFF24806-AD44-4C27-97C9-612AB142CC4E}" destId="{ADE3EC2F-1796-470F-822C-B30C53336BFC}" srcOrd="0" destOrd="0" presId="urn:microsoft.com/office/officeart/2008/layout/LinedList"/>
    <dgm:cxn modelId="{36CA635A-9E53-4459-AE92-DCC8EA658F8C}" type="presParOf" srcId="{BFF24806-AD44-4C27-97C9-612AB142CC4E}" destId="{685E50BE-F8D9-442C-9061-E53D76B69B2A}" srcOrd="1" destOrd="0" presId="urn:microsoft.com/office/officeart/2008/layout/LinedList"/>
    <dgm:cxn modelId="{6CECA3A3-0A78-45C6-AD83-4DD46A6C7D1C}" type="presParOf" srcId="{FB0CE61C-69F5-4ED8-A246-0BAD81D41336}" destId="{02E29F7E-E4A0-4008-8EF0-8CED7F2EA76B}" srcOrd="4" destOrd="0" presId="urn:microsoft.com/office/officeart/2008/layout/LinedList"/>
    <dgm:cxn modelId="{345D8AE1-7677-4CB1-A64B-556F657B63D1}" type="presParOf" srcId="{FB0CE61C-69F5-4ED8-A246-0BAD81D41336}" destId="{BB5453FD-D0FA-461D-908C-1D407BC25A8C}" srcOrd="5" destOrd="0" presId="urn:microsoft.com/office/officeart/2008/layout/LinedList"/>
    <dgm:cxn modelId="{71B10983-E1FE-4B11-925B-F221AE0A93AC}" type="presParOf" srcId="{BB5453FD-D0FA-461D-908C-1D407BC25A8C}" destId="{DD4410AE-0990-41F6-9096-B4BC7751992B}" srcOrd="0" destOrd="0" presId="urn:microsoft.com/office/officeart/2008/layout/LinedList"/>
    <dgm:cxn modelId="{C9772918-7D62-4EE5-ACFF-097683F2084A}" type="presParOf" srcId="{BB5453FD-D0FA-461D-908C-1D407BC25A8C}" destId="{B02BAC29-544D-468F-9F22-52EE819ED508}" srcOrd="1" destOrd="0" presId="urn:microsoft.com/office/officeart/2008/layout/LinedList"/>
    <dgm:cxn modelId="{A8C0F441-9B4F-4FAA-9223-EBFC07BBC890}" type="presParOf" srcId="{FB0CE61C-69F5-4ED8-A246-0BAD81D41336}" destId="{11814479-1E91-45D4-A9AE-BE6F3859B8AD}" srcOrd="6" destOrd="0" presId="urn:microsoft.com/office/officeart/2008/layout/LinedList"/>
    <dgm:cxn modelId="{B0998991-28EA-4DAF-9BEC-E8B3A9E0310B}" type="presParOf" srcId="{FB0CE61C-69F5-4ED8-A246-0BAD81D41336}" destId="{35D72A10-8858-4470-970E-0A0F0BF7A77C}" srcOrd="7" destOrd="0" presId="urn:microsoft.com/office/officeart/2008/layout/LinedList"/>
    <dgm:cxn modelId="{D0F8A2AA-7071-49A3-AE16-78F475922704}" type="presParOf" srcId="{35D72A10-8858-4470-970E-0A0F0BF7A77C}" destId="{A93BD494-1293-48B2-AA42-BC7D4F6C3D0E}" srcOrd="0" destOrd="0" presId="urn:microsoft.com/office/officeart/2008/layout/LinedList"/>
    <dgm:cxn modelId="{315AB6A7-D062-4C60-8CE4-32BA2BA1B3AA}" type="presParOf" srcId="{35D72A10-8858-4470-970E-0A0F0BF7A77C}" destId="{E4D5266B-178E-4FA3-9A23-C46900C8CF2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4F27873-21CC-400B-93CE-FCAB504C226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96E077D-C95A-43B8-AB60-34CEA82A6A0E}">
      <dgm:prSet custT="1"/>
      <dgm:spPr/>
      <dgm:t>
        <a:bodyPr/>
        <a:lstStyle/>
        <a:p>
          <a:r>
            <a:rPr lang="zh-TW" sz="2400" dirty="0"/>
            <a:t>透過網路看別人的出遊</a:t>
          </a:r>
          <a:r>
            <a:rPr lang="en-US" sz="2400" dirty="0"/>
            <a:t>vlog</a:t>
          </a:r>
        </a:p>
      </dgm:t>
    </dgm:pt>
    <dgm:pt modelId="{390260B0-2E27-4FA0-946E-00E5E72C2260}" type="parTrans" cxnId="{82729C3E-9B5D-4095-9014-5AB9CB348930}">
      <dgm:prSet/>
      <dgm:spPr/>
      <dgm:t>
        <a:bodyPr/>
        <a:lstStyle/>
        <a:p>
          <a:endParaRPr lang="en-US"/>
        </a:p>
      </dgm:t>
    </dgm:pt>
    <dgm:pt modelId="{87B645CE-B700-4630-A77F-EF232689AE6A}" type="sibTrans" cxnId="{82729C3E-9B5D-4095-9014-5AB9CB348930}">
      <dgm:prSet/>
      <dgm:spPr/>
      <dgm:t>
        <a:bodyPr/>
        <a:lstStyle/>
        <a:p>
          <a:endParaRPr lang="en-US"/>
        </a:p>
      </dgm:t>
    </dgm:pt>
    <dgm:pt modelId="{20793CEE-72B1-4EBE-9EBF-CCA9ACE1501D}">
      <dgm:prSet custT="1"/>
      <dgm:spPr/>
      <dgm:t>
        <a:bodyPr/>
        <a:lstStyle/>
        <a:p>
          <a:r>
            <a:rPr lang="zh-TW" sz="2400"/>
            <a:t>和朋友一起打電動</a:t>
          </a:r>
          <a:endParaRPr lang="en-US" sz="2400"/>
        </a:p>
      </dgm:t>
    </dgm:pt>
    <dgm:pt modelId="{B325469A-4FA6-4207-88FC-0C8CD5D72025}" type="parTrans" cxnId="{096993C4-09D8-46E6-9E11-F0ACBAECD11A}">
      <dgm:prSet/>
      <dgm:spPr/>
      <dgm:t>
        <a:bodyPr/>
        <a:lstStyle/>
        <a:p>
          <a:endParaRPr lang="en-US"/>
        </a:p>
      </dgm:t>
    </dgm:pt>
    <dgm:pt modelId="{00FD27C5-7728-406F-A1D6-D01D5B4491CF}" type="sibTrans" cxnId="{096993C4-09D8-46E6-9E11-F0ACBAECD11A}">
      <dgm:prSet/>
      <dgm:spPr/>
      <dgm:t>
        <a:bodyPr/>
        <a:lstStyle/>
        <a:p>
          <a:endParaRPr lang="en-US"/>
        </a:p>
      </dgm:t>
    </dgm:pt>
    <dgm:pt modelId="{BCE097D6-D367-4119-B60C-633F6CEA7335}">
      <dgm:prSet custT="1"/>
      <dgm:spPr/>
      <dgm:t>
        <a:bodyPr/>
        <a:lstStyle/>
        <a:p>
          <a:r>
            <a:rPr lang="zh-TW" sz="2400"/>
            <a:t>完成畫作後</a:t>
          </a:r>
          <a:r>
            <a:rPr lang="en-US" sz="2400"/>
            <a:t>Po</a:t>
          </a:r>
          <a:r>
            <a:rPr lang="zh-TW" sz="2400"/>
            <a:t>在</a:t>
          </a:r>
          <a:r>
            <a:rPr lang="en-US" sz="2400"/>
            <a:t>FB</a:t>
          </a:r>
          <a:r>
            <a:rPr lang="zh-TW" sz="2400"/>
            <a:t>社團上與人分享、交流</a:t>
          </a:r>
          <a:endParaRPr lang="en-US" sz="2400"/>
        </a:p>
      </dgm:t>
    </dgm:pt>
    <dgm:pt modelId="{054928B7-B549-406E-AB65-F7A94359C42C}" type="parTrans" cxnId="{F84479B7-8150-49DA-ADFD-8E6D29691535}">
      <dgm:prSet/>
      <dgm:spPr/>
      <dgm:t>
        <a:bodyPr/>
        <a:lstStyle/>
        <a:p>
          <a:endParaRPr lang="en-US"/>
        </a:p>
      </dgm:t>
    </dgm:pt>
    <dgm:pt modelId="{0870EBD4-B611-4FDF-B87E-DB89C044A1BB}" type="sibTrans" cxnId="{F84479B7-8150-49DA-ADFD-8E6D29691535}">
      <dgm:prSet/>
      <dgm:spPr/>
      <dgm:t>
        <a:bodyPr/>
        <a:lstStyle/>
        <a:p>
          <a:endParaRPr lang="en-US"/>
        </a:p>
      </dgm:t>
    </dgm:pt>
    <dgm:pt modelId="{C8C79874-36DB-474A-A503-BA70BE0AB59F}">
      <dgm:prSet custT="1"/>
      <dgm:spPr/>
      <dgm:t>
        <a:bodyPr/>
        <a:lstStyle/>
        <a:p>
          <a:r>
            <a:rPr lang="zh-TW" sz="2400" dirty="0"/>
            <a:t>將音樂影片</a:t>
          </a:r>
          <a:r>
            <a:rPr lang="en-US" sz="2400" dirty="0"/>
            <a:t>Po</a:t>
          </a:r>
          <a:r>
            <a:rPr lang="zh-TW" sz="2400" dirty="0"/>
            <a:t>網上與人交流或線上卡啦</a:t>
          </a:r>
          <a:r>
            <a:rPr lang="en-US" sz="2400" dirty="0"/>
            <a:t>OK</a:t>
          </a:r>
          <a:r>
            <a:rPr lang="zh-TW" sz="2400" dirty="0"/>
            <a:t>軟體</a:t>
          </a:r>
          <a:endParaRPr lang="en-US" sz="2400" dirty="0"/>
        </a:p>
      </dgm:t>
    </dgm:pt>
    <dgm:pt modelId="{89178141-2BF1-4E60-885D-62335B8DE859}" type="parTrans" cxnId="{CA4AD72E-35D1-4A6C-8998-F939E702AB84}">
      <dgm:prSet/>
      <dgm:spPr/>
      <dgm:t>
        <a:bodyPr/>
        <a:lstStyle/>
        <a:p>
          <a:endParaRPr lang="en-US"/>
        </a:p>
      </dgm:t>
    </dgm:pt>
    <dgm:pt modelId="{65B26158-4258-4DF3-98CF-82BB132006F0}" type="sibTrans" cxnId="{CA4AD72E-35D1-4A6C-8998-F939E702AB84}">
      <dgm:prSet/>
      <dgm:spPr/>
      <dgm:t>
        <a:bodyPr/>
        <a:lstStyle/>
        <a:p>
          <a:endParaRPr lang="en-US"/>
        </a:p>
      </dgm:t>
    </dgm:pt>
    <dgm:pt modelId="{411C9ABC-C50D-49E1-9121-253D012E3075}">
      <dgm:prSet custT="1"/>
      <dgm:spPr/>
      <dgm:t>
        <a:bodyPr/>
        <a:lstStyle/>
        <a:p>
          <a:r>
            <a:rPr lang="zh-TW" sz="2400"/>
            <a:t>加入網上社團參與網上活動</a:t>
          </a:r>
          <a:endParaRPr lang="en-US" sz="2400"/>
        </a:p>
      </dgm:t>
    </dgm:pt>
    <dgm:pt modelId="{0E362D72-18DE-403E-9635-2A583A295F33}" type="parTrans" cxnId="{AD1AA5BA-83E7-4421-877A-8262FDF5A8DC}">
      <dgm:prSet/>
      <dgm:spPr/>
      <dgm:t>
        <a:bodyPr/>
        <a:lstStyle/>
        <a:p>
          <a:endParaRPr lang="en-US"/>
        </a:p>
      </dgm:t>
    </dgm:pt>
    <dgm:pt modelId="{FC72FC9D-EB1D-4450-93B5-E063BD49B5D9}" type="sibTrans" cxnId="{AD1AA5BA-83E7-4421-877A-8262FDF5A8DC}">
      <dgm:prSet/>
      <dgm:spPr/>
      <dgm:t>
        <a:bodyPr/>
        <a:lstStyle/>
        <a:p>
          <a:endParaRPr lang="en-US"/>
        </a:p>
      </dgm:t>
    </dgm:pt>
    <dgm:pt modelId="{33038981-0C6F-40B6-84A8-EC8D1847911E}">
      <dgm:prSet custT="1"/>
      <dgm:spPr/>
      <dgm:t>
        <a:bodyPr/>
        <a:lstStyle/>
        <a:p>
          <a:r>
            <a:rPr lang="zh-TW" sz="2400"/>
            <a:t>看完劇、電影後，在網上與人交流心得</a:t>
          </a:r>
          <a:endParaRPr lang="en-US" sz="2400"/>
        </a:p>
      </dgm:t>
    </dgm:pt>
    <dgm:pt modelId="{5D9707B7-2092-4C3B-B2FF-CC077B8BD507}" type="parTrans" cxnId="{3D36080B-0FAA-4419-9332-BBC4703B984F}">
      <dgm:prSet/>
      <dgm:spPr/>
      <dgm:t>
        <a:bodyPr/>
        <a:lstStyle/>
        <a:p>
          <a:endParaRPr lang="en-US"/>
        </a:p>
      </dgm:t>
    </dgm:pt>
    <dgm:pt modelId="{98B16FEC-902B-4C36-B415-71558FF50274}" type="sibTrans" cxnId="{3D36080B-0FAA-4419-9332-BBC4703B984F}">
      <dgm:prSet/>
      <dgm:spPr/>
      <dgm:t>
        <a:bodyPr/>
        <a:lstStyle/>
        <a:p>
          <a:endParaRPr lang="en-US"/>
        </a:p>
      </dgm:t>
    </dgm:pt>
    <dgm:pt modelId="{45262B7C-DDF6-4524-A98A-2411801EFB0E}" type="pres">
      <dgm:prSet presAssocID="{C4F27873-21CC-400B-93CE-FCAB504C2262}" presName="linear" presStyleCnt="0">
        <dgm:presLayoutVars>
          <dgm:animLvl val="lvl"/>
          <dgm:resizeHandles val="exact"/>
        </dgm:presLayoutVars>
      </dgm:prSet>
      <dgm:spPr/>
    </dgm:pt>
    <dgm:pt modelId="{E5FA70BC-231B-4A98-9ABD-EA1FA52BE7F8}" type="pres">
      <dgm:prSet presAssocID="{596E077D-C95A-43B8-AB60-34CEA82A6A0E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A637F395-21B3-406A-83A1-88E28B8707DC}" type="pres">
      <dgm:prSet presAssocID="{87B645CE-B700-4630-A77F-EF232689AE6A}" presName="spacer" presStyleCnt="0"/>
      <dgm:spPr/>
    </dgm:pt>
    <dgm:pt modelId="{B31C5B75-D19D-4974-A645-3A256C8DDCB4}" type="pres">
      <dgm:prSet presAssocID="{20793CEE-72B1-4EBE-9EBF-CCA9ACE1501D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0C1CFA59-9EAC-4953-B526-A3A677C866DB}" type="pres">
      <dgm:prSet presAssocID="{00FD27C5-7728-406F-A1D6-D01D5B4491CF}" presName="spacer" presStyleCnt="0"/>
      <dgm:spPr/>
    </dgm:pt>
    <dgm:pt modelId="{8E557961-99BE-4DAF-8B2D-1D84A21B3B6B}" type="pres">
      <dgm:prSet presAssocID="{BCE097D6-D367-4119-B60C-633F6CEA7335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41EE893A-7174-4BCB-9CF9-5E3EC7B07BD8}" type="pres">
      <dgm:prSet presAssocID="{0870EBD4-B611-4FDF-B87E-DB89C044A1BB}" presName="spacer" presStyleCnt="0"/>
      <dgm:spPr/>
    </dgm:pt>
    <dgm:pt modelId="{06D1D865-3BCC-4599-BABF-20F4E9B4270D}" type="pres">
      <dgm:prSet presAssocID="{C8C79874-36DB-474A-A503-BA70BE0AB59F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D30F1DFD-06A3-4D7D-BD24-4DF2794D35F9}" type="pres">
      <dgm:prSet presAssocID="{65B26158-4258-4DF3-98CF-82BB132006F0}" presName="spacer" presStyleCnt="0"/>
      <dgm:spPr/>
    </dgm:pt>
    <dgm:pt modelId="{EE56DC79-47C2-4B95-BBCA-9B42BA2C28D1}" type="pres">
      <dgm:prSet presAssocID="{411C9ABC-C50D-49E1-9121-253D012E3075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89AE50C9-E932-4F67-A6A6-285E0812D4C4}" type="pres">
      <dgm:prSet presAssocID="{FC72FC9D-EB1D-4450-93B5-E063BD49B5D9}" presName="spacer" presStyleCnt="0"/>
      <dgm:spPr/>
    </dgm:pt>
    <dgm:pt modelId="{78D3F6D2-AEDC-45FC-A5BA-D736C9865839}" type="pres">
      <dgm:prSet presAssocID="{33038981-0C6F-40B6-84A8-EC8D1847911E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3D36080B-0FAA-4419-9332-BBC4703B984F}" srcId="{C4F27873-21CC-400B-93CE-FCAB504C2262}" destId="{33038981-0C6F-40B6-84A8-EC8D1847911E}" srcOrd="5" destOrd="0" parTransId="{5D9707B7-2092-4C3B-B2FF-CC077B8BD507}" sibTransId="{98B16FEC-902B-4C36-B415-71558FF50274}"/>
    <dgm:cxn modelId="{C5630415-FC01-4A29-BDC5-347463FFB61A}" type="presOf" srcId="{BCE097D6-D367-4119-B60C-633F6CEA7335}" destId="{8E557961-99BE-4DAF-8B2D-1D84A21B3B6B}" srcOrd="0" destOrd="0" presId="urn:microsoft.com/office/officeart/2005/8/layout/vList2"/>
    <dgm:cxn modelId="{CA4AD72E-35D1-4A6C-8998-F939E702AB84}" srcId="{C4F27873-21CC-400B-93CE-FCAB504C2262}" destId="{C8C79874-36DB-474A-A503-BA70BE0AB59F}" srcOrd="3" destOrd="0" parTransId="{89178141-2BF1-4E60-885D-62335B8DE859}" sibTransId="{65B26158-4258-4DF3-98CF-82BB132006F0}"/>
    <dgm:cxn modelId="{82729C3E-9B5D-4095-9014-5AB9CB348930}" srcId="{C4F27873-21CC-400B-93CE-FCAB504C2262}" destId="{596E077D-C95A-43B8-AB60-34CEA82A6A0E}" srcOrd="0" destOrd="0" parTransId="{390260B0-2E27-4FA0-946E-00E5E72C2260}" sibTransId="{87B645CE-B700-4630-A77F-EF232689AE6A}"/>
    <dgm:cxn modelId="{221E486D-F8C0-40CE-8674-C875583AB454}" type="presOf" srcId="{596E077D-C95A-43B8-AB60-34CEA82A6A0E}" destId="{E5FA70BC-231B-4A98-9ABD-EA1FA52BE7F8}" srcOrd="0" destOrd="0" presId="urn:microsoft.com/office/officeart/2005/8/layout/vList2"/>
    <dgm:cxn modelId="{78738854-6C9C-4D3F-BE2B-607BCE166595}" type="presOf" srcId="{20793CEE-72B1-4EBE-9EBF-CCA9ACE1501D}" destId="{B31C5B75-D19D-4974-A645-3A256C8DDCB4}" srcOrd="0" destOrd="0" presId="urn:microsoft.com/office/officeart/2005/8/layout/vList2"/>
    <dgm:cxn modelId="{BF70BE75-C1E4-4204-8B5C-8493FAA3C815}" type="presOf" srcId="{33038981-0C6F-40B6-84A8-EC8D1847911E}" destId="{78D3F6D2-AEDC-45FC-A5BA-D736C9865839}" srcOrd="0" destOrd="0" presId="urn:microsoft.com/office/officeart/2005/8/layout/vList2"/>
    <dgm:cxn modelId="{7ABB3E78-C1BB-4711-900E-856B7DFB7F95}" type="presOf" srcId="{411C9ABC-C50D-49E1-9121-253D012E3075}" destId="{EE56DC79-47C2-4B95-BBCA-9B42BA2C28D1}" srcOrd="0" destOrd="0" presId="urn:microsoft.com/office/officeart/2005/8/layout/vList2"/>
    <dgm:cxn modelId="{7C2EFD93-24DB-4038-9A40-27B6BFF266E1}" type="presOf" srcId="{C8C79874-36DB-474A-A503-BA70BE0AB59F}" destId="{06D1D865-3BCC-4599-BABF-20F4E9B4270D}" srcOrd="0" destOrd="0" presId="urn:microsoft.com/office/officeart/2005/8/layout/vList2"/>
    <dgm:cxn modelId="{F84479B7-8150-49DA-ADFD-8E6D29691535}" srcId="{C4F27873-21CC-400B-93CE-FCAB504C2262}" destId="{BCE097D6-D367-4119-B60C-633F6CEA7335}" srcOrd="2" destOrd="0" parTransId="{054928B7-B549-406E-AB65-F7A94359C42C}" sibTransId="{0870EBD4-B611-4FDF-B87E-DB89C044A1BB}"/>
    <dgm:cxn modelId="{AD1AA5BA-83E7-4421-877A-8262FDF5A8DC}" srcId="{C4F27873-21CC-400B-93CE-FCAB504C2262}" destId="{411C9ABC-C50D-49E1-9121-253D012E3075}" srcOrd="4" destOrd="0" parTransId="{0E362D72-18DE-403E-9635-2A583A295F33}" sibTransId="{FC72FC9D-EB1D-4450-93B5-E063BD49B5D9}"/>
    <dgm:cxn modelId="{096993C4-09D8-46E6-9E11-F0ACBAECD11A}" srcId="{C4F27873-21CC-400B-93CE-FCAB504C2262}" destId="{20793CEE-72B1-4EBE-9EBF-CCA9ACE1501D}" srcOrd="1" destOrd="0" parTransId="{B325469A-4FA6-4207-88FC-0C8CD5D72025}" sibTransId="{00FD27C5-7728-406F-A1D6-D01D5B4491CF}"/>
    <dgm:cxn modelId="{031322FD-A02F-4983-B0AF-2AA0ACFEDB46}" type="presOf" srcId="{C4F27873-21CC-400B-93CE-FCAB504C2262}" destId="{45262B7C-DDF6-4524-A98A-2411801EFB0E}" srcOrd="0" destOrd="0" presId="urn:microsoft.com/office/officeart/2005/8/layout/vList2"/>
    <dgm:cxn modelId="{64D780D9-99B2-4034-B169-75E5034F6442}" type="presParOf" srcId="{45262B7C-DDF6-4524-A98A-2411801EFB0E}" destId="{E5FA70BC-231B-4A98-9ABD-EA1FA52BE7F8}" srcOrd="0" destOrd="0" presId="urn:microsoft.com/office/officeart/2005/8/layout/vList2"/>
    <dgm:cxn modelId="{0CBBFA89-41EF-4E45-AD3C-2716BA9FC23C}" type="presParOf" srcId="{45262B7C-DDF6-4524-A98A-2411801EFB0E}" destId="{A637F395-21B3-406A-83A1-88E28B8707DC}" srcOrd="1" destOrd="0" presId="urn:microsoft.com/office/officeart/2005/8/layout/vList2"/>
    <dgm:cxn modelId="{205A33B8-3F86-4D0A-A1A8-B2E6E3D9BA08}" type="presParOf" srcId="{45262B7C-DDF6-4524-A98A-2411801EFB0E}" destId="{B31C5B75-D19D-4974-A645-3A256C8DDCB4}" srcOrd="2" destOrd="0" presId="urn:microsoft.com/office/officeart/2005/8/layout/vList2"/>
    <dgm:cxn modelId="{87808E2A-676D-4A82-9619-98A15709A41C}" type="presParOf" srcId="{45262B7C-DDF6-4524-A98A-2411801EFB0E}" destId="{0C1CFA59-9EAC-4953-B526-A3A677C866DB}" srcOrd="3" destOrd="0" presId="urn:microsoft.com/office/officeart/2005/8/layout/vList2"/>
    <dgm:cxn modelId="{85AB958D-D727-4032-AAB2-045923E72422}" type="presParOf" srcId="{45262B7C-DDF6-4524-A98A-2411801EFB0E}" destId="{8E557961-99BE-4DAF-8B2D-1D84A21B3B6B}" srcOrd="4" destOrd="0" presId="urn:microsoft.com/office/officeart/2005/8/layout/vList2"/>
    <dgm:cxn modelId="{3D0812AD-70AF-494F-8410-CCF542391C00}" type="presParOf" srcId="{45262B7C-DDF6-4524-A98A-2411801EFB0E}" destId="{41EE893A-7174-4BCB-9CF9-5E3EC7B07BD8}" srcOrd="5" destOrd="0" presId="urn:microsoft.com/office/officeart/2005/8/layout/vList2"/>
    <dgm:cxn modelId="{71FD0595-D772-4540-BE87-13D81A6402F5}" type="presParOf" srcId="{45262B7C-DDF6-4524-A98A-2411801EFB0E}" destId="{06D1D865-3BCC-4599-BABF-20F4E9B4270D}" srcOrd="6" destOrd="0" presId="urn:microsoft.com/office/officeart/2005/8/layout/vList2"/>
    <dgm:cxn modelId="{3BDEB05F-14D2-46DD-8145-FBA6B233DABD}" type="presParOf" srcId="{45262B7C-DDF6-4524-A98A-2411801EFB0E}" destId="{D30F1DFD-06A3-4D7D-BD24-4DF2794D35F9}" srcOrd="7" destOrd="0" presId="urn:microsoft.com/office/officeart/2005/8/layout/vList2"/>
    <dgm:cxn modelId="{24EC1144-6E70-4289-92E1-9F101EB3D8BF}" type="presParOf" srcId="{45262B7C-DDF6-4524-A98A-2411801EFB0E}" destId="{EE56DC79-47C2-4B95-BBCA-9B42BA2C28D1}" srcOrd="8" destOrd="0" presId="urn:microsoft.com/office/officeart/2005/8/layout/vList2"/>
    <dgm:cxn modelId="{E7A970C3-46AC-4A27-A418-D5E6FAB979C5}" type="presParOf" srcId="{45262B7C-DDF6-4524-A98A-2411801EFB0E}" destId="{89AE50C9-E932-4F67-A6A6-285E0812D4C4}" srcOrd="9" destOrd="0" presId="urn:microsoft.com/office/officeart/2005/8/layout/vList2"/>
    <dgm:cxn modelId="{83AD71EF-5631-4E16-8145-0890BF8AC810}" type="presParOf" srcId="{45262B7C-DDF6-4524-A98A-2411801EFB0E}" destId="{78D3F6D2-AEDC-45FC-A5BA-D736C9865839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A83C554-7335-4BC8-923F-5AA6471381D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40E0276-7784-4FB9-8534-B761D015BE54}">
      <dgm:prSet/>
      <dgm:spPr/>
      <dgm:t>
        <a:bodyPr/>
        <a:lstStyle/>
        <a:p>
          <a:r>
            <a:rPr lang="zh-TW"/>
            <a:t>其實長者的網路使用率並不低，且有逐漸上升的趨勢。</a:t>
          </a:r>
          <a:endParaRPr lang="en-US"/>
        </a:p>
      </dgm:t>
    </dgm:pt>
    <dgm:pt modelId="{74C0BCB3-F1D0-4F00-A1F4-6B5081186244}" type="parTrans" cxnId="{EB2C4195-D217-4A9C-AC99-5AC6B3C5430F}">
      <dgm:prSet/>
      <dgm:spPr/>
      <dgm:t>
        <a:bodyPr/>
        <a:lstStyle/>
        <a:p>
          <a:endParaRPr lang="en-US"/>
        </a:p>
      </dgm:t>
    </dgm:pt>
    <dgm:pt modelId="{E343DEDB-B477-4D6F-AB8A-5FA851355137}" type="sibTrans" cxnId="{EB2C4195-D217-4A9C-AC99-5AC6B3C5430F}">
      <dgm:prSet/>
      <dgm:spPr/>
      <dgm:t>
        <a:bodyPr/>
        <a:lstStyle/>
        <a:p>
          <a:endParaRPr lang="en-US"/>
        </a:p>
      </dgm:t>
    </dgm:pt>
    <dgm:pt modelId="{E496376A-ECC3-4D51-95DF-9C76E796BC24}">
      <dgm:prSet/>
      <dgm:spPr/>
      <dgm:t>
        <a:bodyPr/>
        <a:lstStyle/>
        <a:p>
          <a:r>
            <a:rPr lang="zh-TW"/>
            <a:t>長者主要從事的網路活動大多與獲取資訊有關</a:t>
          </a:r>
          <a:endParaRPr lang="en-US"/>
        </a:p>
      </dgm:t>
    </dgm:pt>
    <dgm:pt modelId="{745BD5CC-2F68-4C1C-8930-310D7797FBEB}" type="parTrans" cxnId="{566E450C-3608-431F-BCB3-B8C3AA7E9244}">
      <dgm:prSet/>
      <dgm:spPr/>
      <dgm:t>
        <a:bodyPr/>
        <a:lstStyle/>
        <a:p>
          <a:endParaRPr lang="en-US"/>
        </a:p>
      </dgm:t>
    </dgm:pt>
    <dgm:pt modelId="{EE15018D-2559-4112-AAC9-3B2641E96C52}" type="sibTrans" cxnId="{566E450C-3608-431F-BCB3-B8C3AA7E9244}">
      <dgm:prSet/>
      <dgm:spPr/>
      <dgm:t>
        <a:bodyPr/>
        <a:lstStyle/>
        <a:p>
          <a:endParaRPr lang="en-US"/>
        </a:p>
      </dgm:t>
    </dgm:pt>
    <dgm:pt modelId="{A3114134-49ED-4654-A3A7-4EFFC34A89E0}">
      <dgm:prSet/>
      <dgm:spPr/>
      <dgm:t>
        <a:bodyPr/>
        <a:lstStyle/>
        <a:p>
          <a:r>
            <a:rPr lang="zh-TW"/>
            <a:t>主要以生活便利上需要與消遣娛樂為主。</a:t>
          </a:r>
          <a:endParaRPr lang="en-US"/>
        </a:p>
      </dgm:t>
    </dgm:pt>
    <dgm:pt modelId="{1E146093-E5A7-497A-B0CF-701A2645F9B7}" type="parTrans" cxnId="{AC34FC9D-B63B-4B9D-990D-FC4407A86FDB}">
      <dgm:prSet/>
      <dgm:spPr/>
      <dgm:t>
        <a:bodyPr/>
        <a:lstStyle/>
        <a:p>
          <a:endParaRPr lang="en-US"/>
        </a:p>
      </dgm:t>
    </dgm:pt>
    <dgm:pt modelId="{2DB256F3-85BF-485F-BE15-3C4EAA957CC6}" type="sibTrans" cxnId="{AC34FC9D-B63B-4B9D-990D-FC4407A86FDB}">
      <dgm:prSet/>
      <dgm:spPr/>
      <dgm:t>
        <a:bodyPr/>
        <a:lstStyle/>
        <a:p>
          <a:endParaRPr lang="en-US"/>
        </a:p>
      </dgm:t>
    </dgm:pt>
    <dgm:pt modelId="{A8B8E3F7-BE90-4406-9DBE-1E1906EA6F7D}">
      <dgm:prSet/>
      <dgm:spPr/>
      <dgm:t>
        <a:bodyPr/>
        <a:lstStyle/>
        <a:p>
          <a:r>
            <a:rPr lang="zh-TW"/>
            <a:t>然而我們認為，這樣的使用方式是會越用越無聊的。</a:t>
          </a:r>
          <a:endParaRPr lang="en-US"/>
        </a:p>
      </dgm:t>
    </dgm:pt>
    <dgm:pt modelId="{3C2BBD3C-7C04-4C2F-B577-24067F4FB960}" type="parTrans" cxnId="{6F5BEF9C-9924-418F-8F31-63E7C1BC67B7}">
      <dgm:prSet/>
      <dgm:spPr/>
      <dgm:t>
        <a:bodyPr/>
        <a:lstStyle/>
        <a:p>
          <a:endParaRPr lang="en-US"/>
        </a:p>
      </dgm:t>
    </dgm:pt>
    <dgm:pt modelId="{3ECF1A20-D723-4A1B-B74A-634FB661D8EA}" type="sibTrans" cxnId="{6F5BEF9C-9924-418F-8F31-63E7C1BC67B7}">
      <dgm:prSet/>
      <dgm:spPr/>
      <dgm:t>
        <a:bodyPr/>
        <a:lstStyle/>
        <a:p>
          <a:endParaRPr lang="en-US"/>
        </a:p>
      </dgm:t>
    </dgm:pt>
    <dgm:pt modelId="{B29E3BA2-C484-482E-AE18-C0DEE8CA4A5C}" type="pres">
      <dgm:prSet presAssocID="{0A83C554-7335-4BC8-923F-5AA6471381D7}" presName="linear" presStyleCnt="0">
        <dgm:presLayoutVars>
          <dgm:animLvl val="lvl"/>
          <dgm:resizeHandles val="exact"/>
        </dgm:presLayoutVars>
      </dgm:prSet>
      <dgm:spPr/>
    </dgm:pt>
    <dgm:pt modelId="{0DE0448C-4AD5-4A41-9BE2-83E7CDE46C5E}" type="pres">
      <dgm:prSet presAssocID="{A40E0276-7784-4FB9-8534-B761D015BE5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67D8583-A4AA-48F3-A8AC-B2158F97435E}" type="pres">
      <dgm:prSet presAssocID="{E343DEDB-B477-4D6F-AB8A-5FA851355137}" presName="spacer" presStyleCnt="0"/>
      <dgm:spPr/>
    </dgm:pt>
    <dgm:pt modelId="{408191C2-E658-46E9-9AA5-5697BD87ACDE}" type="pres">
      <dgm:prSet presAssocID="{E496376A-ECC3-4D51-95DF-9C76E796BC2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36D54E7-606E-4853-92B9-0F23FEAAB3BC}" type="pres">
      <dgm:prSet presAssocID="{EE15018D-2559-4112-AAC9-3B2641E96C52}" presName="spacer" presStyleCnt="0"/>
      <dgm:spPr/>
    </dgm:pt>
    <dgm:pt modelId="{DD44BBCC-9F43-4C9F-B0E8-138A7CEA2A3F}" type="pres">
      <dgm:prSet presAssocID="{A3114134-49ED-4654-A3A7-4EFFC34A89E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985644E-D43D-4EBF-9784-24D1C081DB69}" type="pres">
      <dgm:prSet presAssocID="{2DB256F3-85BF-485F-BE15-3C4EAA957CC6}" presName="spacer" presStyleCnt="0"/>
      <dgm:spPr/>
    </dgm:pt>
    <dgm:pt modelId="{FC967755-DE3D-4875-A8E5-D75036CACA12}" type="pres">
      <dgm:prSet presAssocID="{A8B8E3F7-BE90-4406-9DBE-1E1906EA6F7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66E450C-3608-431F-BCB3-B8C3AA7E9244}" srcId="{0A83C554-7335-4BC8-923F-5AA6471381D7}" destId="{E496376A-ECC3-4D51-95DF-9C76E796BC24}" srcOrd="1" destOrd="0" parTransId="{745BD5CC-2F68-4C1C-8930-310D7797FBEB}" sibTransId="{EE15018D-2559-4112-AAC9-3B2641E96C52}"/>
    <dgm:cxn modelId="{D4A4B51C-6B9E-4753-9546-AB8545EAC333}" type="presOf" srcId="{A8B8E3F7-BE90-4406-9DBE-1E1906EA6F7D}" destId="{FC967755-DE3D-4875-A8E5-D75036CACA12}" srcOrd="0" destOrd="0" presId="urn:microsoft.com/office/officeart/2005/8/layout/vList2"/>
    <dgm:cxn modelId="{EB2C4195-D217-4A9C-AC99-5AC6B3C5430F}" srcId="{0A83C554-7335-4BC8-923F-5AA6471381D7}" destId="{A40E0276-7784-4FB9-8534-B761D015BE54}" srcOrd="0" destOrd="0" parTransId="{74C0BCB3-F1D0-4F00-A1F4-6B5081186244}" sibTransId="{E343DEDB-B477-4D6F-AB8A-5FA851355137}"/>
    <dgm:cxn modelId="{6F5BEF9C-9924-418F-8F31-63E7C1BC67B7}" srcId="{0A83C554-7335-4BC8-923F-5AA6471381D7}" destId="{A8B8E3F7-BE90-4406-9DBE-1E1906EA6F7D}" srcOrd="3" destOrd="0" parTransId="{3C2BBD3C-7C04-4C2F-B577-24067F4FB960}" sibTransId="{3ECF1A20-D723-4A1B-B74A-634FB661D8EA}"/>
    <dgm:cxn modelId="{AC34FC9D-B63B-4B9D-990D-FC4407A86FDB}" srcId="{0A83C554-7335-4BC8-923F-5AA6471381D7}" destId="{A3114134-49ED-4654-A3A7-4EFFC34A89E0}" srcOrd="2" destOrd="0" parTransId="{1E146093-E5A7-497A-B0CF-701A2645F9B7}" sibTransId="{2DB256F3-85BF-485F-BE15-3C4EAA957CC6}"/>
    <dgm:cxn modelId="{2BDED6AF-DB33-4FA7-8BEB-8416DED1DA31}" type="presOf" srcId="{A40E0276-7784-4FB9-8534-B761D015BE54}" destId="{0DE0448C-4AD5-4A41-9BE2-83E7CDE46C5E}" srcOrd="0" destOrd="0" presId="urn:microsoft.com/office/officeart/2005/8/layout/vList2"/>
    <dgm:cxn modelId="{E7EC7DC3-CBC8-49E8-A0F2-1E4C2B92044F}" type="presOf" srcId="{A3114134-49ED-4654-A3A7-4EFFC34A89E0}" destId="{DD44BBCC-9F43-4C9F-B0E8-138A7CEA2A3F}" srcOrd="0" destOrd="0" presId="urn:microsoft.com/office/officeart/2005/8/layout/vList2"/>
    <dgm:cxn modelId="{72E9EFC9-00B3-4676-B61C-082EFE76E19B}" type="presOf" srcId="{E496376A-ECC3-4D51-95DF-9C76E796BC24}" destId="{408191C2-E658-46E9-9AA5-5697BD87ACDE}" srcOrd="0" destOrd="0" presId="urn:microsoft.com/office/officeart/2005/8/layout/vList2"/>
    <dgm:cxn modelId="{88D4ADFA-0286-412B-8A0D-7F8F52EF5831}" type="presOf" srcId="{0A83C554-7335-4BC8-923F-5AA6471381D7}" destId="{B29E3BA2-C484-482E-AE18-C0DEE8CA4A5C}" srcOrd="0" destOrd="0" presId="urn:microsoft.com/office/officeart/2005/8/layout/vList2"/>
    <dgm:cxn modelId="{8C998F0A-CC1E-4705-9382-44EB8E0FE1CB}" type="presParOf" srcId="{B29E3BA2-C484-482E-AE18-C0DEE8CA4A5C}" destId="{0DE0448C-4AD5-4A41-9BE2-83E7CDE46C5E}" srcOrd="0" destOrd="0" presId="urn:microsoft.com/office/officeart/2005/8/layout/vList2"/>
    <dgm:cxn modelId="{C5C5D30A-4F56-4EB8-81B2-35FAF6AC6E0A}" type="presParOf" srcId="{B29E3BA2-C484-482E-AE18-C0DEE8CA4A5C}" destId="{867D8583-A4AA-48F3-A8AC-B2158F97435E}" srcOrd="1" destOrd="0" presId="urn:microsoft.com/office/officeart/2005/8/layout/vList2"/>
    <dgm:cxn modelId="{A96E750D-9111-4652-88DC-8821DF2E71D2}" type="presParOf" srcId="{B29E3BA2-C484-482E-AE18-C0DEE8CA4A5C}" destId="{408191C2-E658-46E9-9AA5-5697BD87ACDE}" srcOrd="2" destOrd="0" presId="urn:microsoft.com/office/officeart/2005/8/layout/vList2"/>
    <dgm:cxn modelId="{03F30B6D-2B73-424A-A9F2-0A2E64F7A138}" type="presParOf" srcId="{B29E3BA2-C484-482E-AE18-C0DEE8CA4A5C}" destId="{D36D54E7-606E-4853-92B9-0F23FEAAB3BC}" srcOrd="3" destOrd="0" presId="urn:microsoft.com/office/officeart/2005/8/layout/vList2"/>
    <dgm:cxn modelId="{96277535-FAD4-43B3-9524-ED185D9ADFD9}" type="presParOf" srcId="{B29E3BA2-C484-482E-AE18-C0DEE8CA4A5C}" destId="{DD44BBCC-9F43-4C9F-B0E8-138A7CEA2A3F}" srcOrd="4" destOrd="0" presId="urn:microsoft.com/office/officeart/2005/8/layout/vList2"/>
    <dgm:cxn modelId="{BDE0089E-1CB0-4023-A7D1-A0202AE036C6}" type="presParOf" srcId="{B29E3BA2-C484-482E-AE18-C0DEE8CA4A5C}" destId="{B985644E-D43D-4EBF-9784-24D1C081DB69}" srcOrd="5" destOrd="0" presId="urn:microsoft.com/office/officeart/2005/8/layout/vList2"/>
    <dgm:cxn modelId="{35CC6B0E-4A8A-4D13-825A-C4EC06D0575E}" type="presParOf" srcId="{B29E3BA2-C484-482E-AE18-C0DEE8CA4A5C}" destId="{FC967755-DE3D-4875-A8E5-D75036CACA1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55C79C9-5ECD-4F81-95CC-5F28579D0777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9569D80-B36F-498A-9374-4CA981225EFD}">
      <dgm:prSet/>
      <dgm:spPr/>
      <dgm:t>
        <a:bodyPr/>
        <a:lstStyle/>
        <a:p>
          <a:r>
            <a:rPr lang="zh-TW"/>
            <a:t>🧪 多巴胺遞減</a:t>
          </a:r>
          <a:endParaRPr lang="en-US"/>
        </a:p>
      </dgm:t>
    </dgm:pt>
    <dgm:pt modelId="{C869392A-A5CC-4E92-BF1A-50ADBF65EFBB}" type="parTrans" cxnId="{2E7EEEBC-E8E3-43C7-BE6A-D5E04D15F4F1}">
      <dgm:prSet/>
      <dgm:spPr/>
      <dgm:t>
        <a:bodyPr/>
        <a:lstStyle/>
        <a:p>
          <a:endParaRPr lang="en-US"/>
        </a:p>
      </dgm:t>
    </dgm:pt>
    <dgm:pt modelId="{DC227742-D522-4A2A-9610-544E8D4DDD36}" type="sibTrans" cxnId="{2E7EEEBC-E8E3-43C7-BE6A-D5E04D15F4F1}">
      <dgm:prSet/>
      <dgm:spPr/>
      <dgm:t>
        <a:bodyPr/>
        <a:lstStyle/>
        <a:p>
          <a:endParaRPr lang="en-US"/>
        </a:p>
      </dgm:t>
    </dgm:pt>
    <dgm:pt modelId="{4827B277-B949-4166-A329-E07A5D94750A}">
      <dgm:prSet/>
      <dgm:spPr/>
      <dgm:t>
        <a:bodyPr/>
        <a:lstStyle/>
        <a:p>
          <a:r>
            <a:rPr lang="zh-TW"/>
            <a:t>🧱 高度碎片化的資訊</a:t>
          </a:r>
          <a:r>
            <a:rPr lang="en-US"/>
            <a:t>/</a:t>
          </a:r>
          <a:r>
            <a:rPr lang="zh-TW"/>
            <a:t>娛樂</a:t>
          </a:r>
          <a:endParaRPr lang="en-US"/>
        </a:p>
      </dgm:t>
    </dgm:pt>
    <dgm:pt modelId="{A80FC74A-2ABA-42B3-A88E-0359D171EE42}" type="parTrans" cxnId="{CE6EAB62-7C29-4910-931C-05114699AFC6}">
      <dgm:prSet/>
      <dgm:spPr/>
      <dgm:t>
        <a:bodyPr/>
        <a:lstStyle/>
        <a:p>
          <a:endParaRPr lang="en-US"/>
        </a:p>
      </dgm:t>
    </dgm:pt>
    <dgm:pt modelId="{1974DEA6-CD7F-4CEF-94DD-AE706D80150B}" type="sibTrans" cxnId="{CE6EAB62-7C29-4910-931C-05114699AFC6}">
      <dgm:prSet/>
      <dgm:spPr/>
      <dgm:t>
        <a:bodyPr/>
        <a:lstStyle/>
        <a:p>
          <a:endParaRPr lang="en-US"/>
        </a:p>
      </dgm:t>
    </dgm:pt>
    <dgm:pt modelId="{DBFF8533-21CF-446E-99A7-CE4EC73CD10F}">
      <dgm:prSet/>
      <dgm:spPr/>
      <dgm:t>
        <a:bodyPr/>
        <a:lstStyle/>
        <a:p>
          <a:r>
            <a:rPr lang="zh-TW"/>
            <a:t>🌀被動接收、缺乏自主選擇</a:t>
          </a:r>
          <a:endParaRPr lang="en-US"/>
        </a:p>
      </dgm:t>
    </dgm:pt>
    <dgm:pt modelId="{3E916691-178D-4597-A11A-D5BE7A3A1B9B}" type="parTrans" cxnId="{FA6C4C6A-E93C-4A56-895D-B4470F6362DB}">
      <dgm:prSet/>
      <dgm:spPr/>
      <dgm:t>
        <a:bodyPr/>
        <a:lstStyle/>
        <a:p>
          <a:endParaRPr lang="en-US"/>
        </a:p>
      </dgm:t>
    </dgm:pt>
    <dgm:pt modelId="{96115081-D4C7-46E3-9DFA-7E259B2FF92F}" type="sibTrans" cxnId="{FA6C4C6A-E93C-4A56-895D-B4470F6362DB}">
      <dgm:prSet/>
      <dgm:spPr/>
      <dgm:t>
        <a:bodyPr/>
        <a:lstStyle/>
        <a:p>
          <a:endParaRPr lang="en-US"/>
        </a:p>
      </dgm:t>
    </dgm:pt>
    <dgm:pt modelId="{4F6FFE60-A84B-4A47-8A08-7F79FE74E489}">
      <dgm:prSet/>
      <dgm:spPr/>
      <dgm:t>
        <a:bodyPr/>
        <a:lstStyle/>
        <a:p>
          <a:r>
            <a:rPr lang="en-US"/>
            <a:t>⏳</a:t>
          </a:r>
          <a:r>
            <a:rPr lang="zh-TW"/>
            <a:t>排擠了創造性、學習性的活動</a:t>
          </a:r>
          <a:endParaRPr lang="en-US"/>
        </a:p>
      </dgm:t>
    </dgm:pt>
    <dgm:pt modelId="{CDBE3802-0721-4BBC-8C51-65D9B16851A3}" type="parTrans" cxnId="{19EE79FC-2EAC-49C8-97A1-0FF377871BD6}">
      <dgm:prSet/>
      <dgm:spPr/>
      <dgm:t>
        <a:bodyPr/>
        <a:lstStyle/>
        <a:p>
          <a:endParaRPr lang="en-US"/>
        </a:p>
      </dgm:t>
    </dgm:pt>
    <dgm:pt modelId="{4AAB3FEE-C35C-4344-80EE-566ECFB969E9}" type="sibTrans" cxnId="{19EE79FC-2EAC-49C8-97A1-0FF377871BD6}">
      <dgm:prSet/>
      <dgm:spPr/>
      <dgm:t>
        <a:bodyPr/>
        <a:lstStyle/>
        <a:p>
          <a:endParaRPr lang="en-US"/>
        </a:p>
      </dgm:t>
    </dgm:pt>
    <dgm:pt modelId="{DFB5D6A6-C3CE-46E0-9592-E53B02F12660}">
      <dgm:prSet/>
      <dgm:spPr/>
      <dgm:t>
        <a:bodyPr/>
        <a:lstStyle/>
        <a:p>
          <a:r>
            <a:rPr lang="zh-TW"/>
            <a:t>😊缺乏社交與實際參與生活</a:t>
          </a:r>
          <a:endParaRPr lang="en-US"/>
        </a:p>
      </dgm:t>
    </dgm:pt>
    <dgm:pt modelId="{C158113D-05AB-44FE-B6F0-8D1075548FEE}" type="parTrans" cxnId="{B75B67E8-4594-4CF0-8BA1-9BB9BAD49BA4}">
      <dgm:prSet/>
      <dgm:spPr/>
      <dgm:t>
        <a:bodyPr/>
        <a:lstStyle/>
        <a:p>
          <a:endParaRPr lang="en-US"/>
        </a:p>
      </dgm:t>
    </dgm:pt>
    <dgm:pt modelId="{5BC9986D-CE2E-4584-8B7A-37562CABE3EB}" type="sibTrans" cxnId="{B75B67E8-4594-4CF0-8BA1-9BB9BAD49BA4}">
      <dgm:prSet/>
      <dgm:spPr/>
      <dgm:t>
        <a:bodyPr/>
        <a:lstStyle/>
        <a:p>
          <a:endParaRPr lang="en-US"/>
        </a:p>
      </dgm:t>
    </dgm:pt>
    <dgm:pt modelId="{8D3E4282-E81A-4704-AAB4-62D11368D642}" type="pres">
      <dgm:prSet presAssocID="{855C79C9-5ECD-4F81-95CC-5F28579D0777}" presName="vert0" presStyleCnt="0">
        <dgm:presLayoutVars>
          <dgm:dir/>
          <dgm:animOne val="branch"/>
          <dgm:animLvl val="lvl"/>
        </dgm:presLayoutVars>
      </dgm:prSet>
      <dgm:spPr/>
    </dgm:pt>
    <dgm:pt modelId="{55064655-6F4F-40B1-8044-7E109F4CA567}" type="pres">
      <dgm:prSet presAssocID="{A9569D80-B36F-498A-9374-4CA981225EFD}" presName="thickLine" presStyleLbl="alignNode1" presStyleIdx="0" presStyleCnt="5"/>
      <dgm:spPr/>
    </dgm:pt>
    <dgm:pt modelId="{AE5E6557-473E-486A-94A1-7F69C0DFB814}" type="pres">
      <dgm:prSet presAssocID="{A9569D80-B36F-498A-9374-4CA981225EFD}" presName="horz1" presStyleCnt="0"/>
      <dgm:spPr/>
    </dgm:pt>
    <dgm:pt modelId="{B79D335A-1F01-4B4F-A956-837EBD6C657B}" type="pres">
      <dgm:prSet presAssocID="{A9569D80-B36F-498A-9374-4CA981225EFD}" presName="tx1" presStyleLbl="revTx" presStyleIdx="0" presStyleCnt="5"/>
      <dgm:spPr/>
    </dgm:pt>
    <dgm:pt modelId="{362A5C95-DA16-46DC-BAE3-C58D2DE7ECCC}" type="pres">
      <dgm:prSet presAssocID="{A9569D80-B36F-498A-9374-4CA981225EFD}" presName="vert1" presStyleCnt="0"/>
      <dgm:spPr/>
    </dgm:pt>
    <dgm:pt modelId="{3549A5FF-6CB5-49C2-B4D5-290649F68C0C}" type="pres">
      <dgm:prSet presAssocID="{4827B277-B949-4166-A329-E07A5D94750A}" presName="thickLine" presStyleLbl="alignNode1" presStyleIdx="1" presStyleCnt="5"/>
      <dgm:spPr/>
    </dgm:pt>
    <dgm:pt modelId="{11DBC206-EA51-483F-9FF2-587329EDA647}" type="pres">
      <dgm:prSet presAssocID="{4827B277-B949-4166-A329-E07A5D94750A}" presName="horz1" presStyleCnt="0"/>
      <dgm:spPr/>
    </dgm:pt>
    <dgm:pt modelId="{403460F4-1A0C-4ED2-8C10-E9EF259EDD53}" type="pres">
      <dgm:prSet presAssocID="{4827B277-B949-4166-A329-E07A5D94750A}" presName="tx1" presStyleLbl="revTx" presStyleIdx="1" presStyleCnt="5"/>
      <dgm:spPr/>
    </dgm:pt>
    <dgm:pt modelId="{31046D9A-31BD-48E0-A610-FA05512A22FA}" type="pres">
      <dgm:prSet presAssocID="{4827B277-B949-4166-A329-E07A5D94750A}" presName="vert1" presStyleCnt="0"/>
      <dgm:spPr/>
    </dgm:pt>
    <dgm:pt modelId="{0275BA68-B90E-4004-8F6E-09715A853E1E}" type="pres">
      <dgm:prSet presAssocID="{DBFF8533-21CF-446E-99A7-CE4EC73CD10F}" presName="thickLine" presStyleLbl="alignNode1" presStyleIdx="2" presStyleCnt="5"/>
      <dgm:spPr/>
    </dgm:pt>
    <dgm:pt modelId="{8379737F-7D8E-416F-B534-0C64CE055946}" type="pres">
      <dgm:prSet presAssocID="{DBFF8533-21CF-446E-99A7-CE4EC73CD10F}" presName="horz1" presStyleCnt="0"/>
      <dgm:spPr/>
    </dgm:pt>
    <dgm:pt modelId="{D46570B3-3C2A-47E0-AD1D-B34CE85DB23E}" type="pres">
      <dgm:prSet presAssocID="{DBFF8533-21CF-446E-99A7-CE4EC73CD10F}" presName="tx1" presStyleLbl="revTx" presStyleIdx="2" presStyleCnt="5"/>
      <dgm:spPr/>
    </dgm:pt>
    <dgm:pt modelId="{261375C1-5FE6-403A-8A61-4C8C71760A5B}" type="pres">
      <dgm:prSet presAssocID="{DBFF8533-21CF-446E-99A7-CE4EC73CD10F}" presName="vert1" presStyleCnt="0"/>
      <dgm:spPr/>
    </dgm:pt>
    <dgm:pt modelId="{EDBC0D61-179F-4489-B4A6-94C918899C2F}" type="pres">
      <dgm:prSet presAssocID="{4F6FFE60-A84B-4A47-8A08-7F79FE74E489}" presName="thickLine" presStyleLbl="alignNode1" presStyleIdx="3" presStyleCnt="5"/>
      <dgm:spPr/>
    </dgm:pt>
    <dgm:pt modelId="{E36FD9AF-79C8-46C4-A681-8617F357C6C4}" type="pres">
      <dgm:prSet presAssocID="{4F6FFE60-A84B-4A47-8A08-7F79FE74E489}" presName="horz1" presStyleCnt="0"/>
      <dgm:spPr/>
    </dgm:pt>
    <dgm:pt modelId="{5FE0E57E-7C52-4CCE-9671-98C73CCC898F}" type="pres">
      <dgm:prSet presAssocID="{4F6FFE60-A84B-4A47-8A08-7F79FE74E489}" presName="tx1" presStyleLbl="revTx" presStyleIdx="3" presStyleCnt="5"/>
      <dgm:spPr/>
    </dgm:pt>
    <dgm:pt modelId="{29F2E8AF-BB08-402D-AA7C-FBB7A5174009}" type="pres">
      <dgm:prSet presAssocID="{4F6FFE60-A84B-4A47-8A08-7F79FE74E489}" presName="vert1" presStyleCnt="0"/>
      <dgm:spPr/>
    </dgm:pt>
    <dgm:pt modelId="{7F2B24FD-57B3-45D9-8CAB-C806CBA952AB}" type="pres">
      <dgm:prSet presAssocID="{DFB5D6A6-C3CE-46E0-9592-E53B02F12660}" presName="thickLine" presStyleLbl="alignNode1" presStyleIdx="4" presStyleCnt="5"/>
      <dgm:spPr/>
    </dgm:pt>
    <dgm:pt modelId="{61EC9ACB-09E1-49A9-9DBD-4B02AE744D52}" type="pres">
      <dgm:prSet presAssocID="{DFB5D6A6-C3CE-46E0-9592-E53B02F12660}" presName="horz1" presStyleCnt="0"/>
      <dgm:spPr/>
    </dgm:pt>
    <dgm:pt modelId="{9E01D1BA-C6BE-4E90-8D9B-D49C57D38D88}" type="pres">
      <dgm:prSet presAssocID="{DFB5D6A6-C3CE-46E0-9592-E53B02F12660}" presName="tx1" presStyleLbl="revTx" presStyleIdx="4" presStyleCnt="5"/>
      <dgm:spPr/>
    </dgm:pt>
    <dgm:pt modelId="{04DBBB3B-FE28-415C-9436-28C305A8A4BA}" type="pres">
      <dgm:prSet presAssocID="{DFB5D6A6-C3CE-46E0-9592-E53B02F12660}" presName="vert1" presStyleCnt="0"/>
      <dgm:spPr/>
    </dgm:pt>
  </dgm:ptLst>
  <dgm:cxnLst>
    <dgm:cxn modelId="{9DF52420-1C38-4D2A-8C2A-AC0F9C0E1853}" type="presOf" srcId="{4827B277-B949-4166-A329-E07A5D94750A}" destId="{403460F4-1A0C-4ED2-8C10-E9EF259EDD53}" srcOrd="0" destOrd="0" presId="urn:microsoft.com/office/officeart/2008/layout/LinedList"/>
    <dgm:cxn modelId="{66744B3A-DC23-442C-B0BA-CDD0EA144643}" type="presOf" srcId="{DBFF8533-21CF-446E-99A7-CE4EC73CD10F}" destId="{D46570B3-3C2A-47E0-AD1D-B34CE85DB23E}" srcOrd="0" destOrd="0" presId="urn:microsoft.com/office/officeart/2008/layout/LinedList"/>
    <dgm:cxn modelId="{2D16423B-D15C-4C15-9B7A-BED0FA380699}" type="presOf" srcId="{4F6FFE60-A84B-4A47-8A08-7F79FE74E489}" destId="{5FE0E57E-7C52-4CCE-9671-98C73CCC898F}" srcOrd="0" destOrd="0" presId="urn:microsoft.com/office/officeart/2008/layout/LinedList"/>
    <dgm:cxn modelId="{CE6EAB62-7C29-4910-931C-05114699AFC6}" srcId="{855C79C9-5ECD-4F81-95CC-5F28579D0777}" destId="{4827B277-B949-4166-A329-E07A5D94750A}" srcOrd="1" destOrd="0" parTransId="{A80FC74A-2ABA-42B3-A88E-0359D171EE42}" sibTransId="{1974DEA6-CD7F-4CEF-94DD-AE706D80150B}"/>
    <dgm:cxn modelId="{FA6C4C6A-E93C-4A56-895D-B4470F6362DB}" srcId="{855C79C9-5ECD-4F81-95CC-5F28579D0777}" destId="{DBFF8533-21CF-446E-99A7-CE4EC73CD10F}" srcOrd="2" destOrd="0" parTransId="{3E916691-178D-4597-A11A-D5BE7A3A1B9B}" sibTransId="{96115081-D4C7-46E3-9DFA-7E259B2FF92F}"/>
    <dgm:cxn modelId="{2E7EEEBC-E8E3-43C7-BE6A-D5E04D15F4F1}" srcId="{855C79C9-5ECD-4F81-95CC-5F28579D0777}" destId="{A9569D80-B36F-498A-9374-4CA981225EFD}" srcOrd="0" destOrd="0" parTransId="{C869392A-A5CC-4E92-BF1A-50ADBF65EFBB}" sibTransId="{DC227742-D522-4A2A-9610-544E8D4DDD36}"/>
    <dgm:cxn modelId="{2B687EC6-E819-439D-9202-D0B678373F34}" type="presOf" srcId="{855C79C9-5ECD-4F81-95CC-5F28579D0777}" destId="{8D3E4282-E81A-4704-AAB4-62D11368D642}" srcOrd="0" destOrd="0" presId="urn:microsoft.com/office/officeart/2008/layout/LinedList"/>
    <dgm:cxn modelId="{B75B67E8-4594-4CF0-8BA1-9BB9BAD49BA4}" srcId="{855C79C9-5ECD-4F81-95CC-5F28579D0777}" destId="{DFB5D6A6-C3CE-46E0-9592-E53B02F12660}" srcOrd="4" destOrd="0" parTransId="{C158113D-05AB-44FE-B6F0-8D1075548FEE}" sibTransId="{5BC9986D-CE2E-4584-8B7A-37562CABE3EB}"/>
    <dgm:cxn modelId="{55814EEE-3033-445A-825D-60EE11C2A3D0}" type="presOf" srcId="{DFB5D6A6-C3CE-46E0-9592-E53B02F12660}" destId="{9E01D1BA-C6BE-4E90-8D9B-D49C57D38D88}" srcOrd="0" destOrd="0" presId="urn:microsoft.com/office/officeart/2008/layout/LinedList"/>
    <dgm:cxn modelId="{483960F4-EFDF-4CDB-A133-B1D219664174}" type="presOf" srcId="{A9569D80-B36F-498A-9374-4CA981225EFD}" destId="{B79D335A-1F01-4B4F-A956-837EBD6C657B}" srcOrd="0" destOrd="0" presId="urn:microsoft.com/office/officeart/2008/layout/LinedList"/>
    <dgm:cxn modelId="{19EE79FC-2EAC-49C8-97A1-0FF377871BD6}" srcId="{855C79C9-5ECD-4F81-95CC-5F28579D0777}" destId="{4F6FFE60-A84B-4A47-8A08-7F79FE74E489}" srcOrd="3" destOrd="0" parTransId="{CDBE3802-0721-4BBC-8C51-65D9B16851A3}" sibTransId="{4AAB3FEE-C35C-4344-80EE-566ECFB969E9}"/>
    <dgm:cxn modelId="{166FE3AF-76B3-45D7-B436-552A92D4C767}" type="presParOf" srcId="{8D3E4282-E81A-4704-AAB4-62D11368D642}" destId="{55064655-6F4F-40B1-8044-7E109F4CA567}" srcOrd="0" destOrd="0" presId="urn:microsoft.com/office/officeart/2008/layout/LinedList"/>
    <dgm:cxn modelId="{0255E255-AD90-4642-8181-26DA0F281819}" type="presParOf" srcId="{8D3E4282-E81A-4704-AAB4-62D11368D642}" destId="{AE5E6557-473E-486A-94A1-7F69C0DFB814}" srcOrd="1" destOrd="0" presId="urn:microsoft.com/office/officeart/2008/layout/LinedList"/>
    <dgm:cxn modelId="{1F5B7DCB-0710-49FD-8ADB-6D944EBFA513}" type="presParOf" srcId="{AE5E6557-473E-486A-94A1-7F69C0DFB814}" destId="{B79D335A-1F01-4B4F-A956-837EBD6C657B}" srcOrd="0" destOrd="0" presId="urn:microsoft.com/office/officeart/2008/layout/LinedList"/>
    <dgm:cxn modelId="{3266852D-AF4F-479B-9CA6-7C3080B5A10A}" type="presParOf" srcId="{AE5E6557-473E-486A-94A1-7F69C0DFB814}" destId="{362A5C95-DA16-46DC-BAE3-C58D2DE7ECCC}" srcOrd="1" destOrd="0" presId="urn:microsoft.com/office/officeart/2008/layout/LinedList"/>
    <dgm:cxn modelId="{71071F70-9736-4A2C-8D68-2DF4D6E216F7}" type="presParOf" srcId="{8D3E4282-E81A-4704-AAB4-62D11368D642}" destId="{3549A5FF-6CB5-49C2-B4D5-290649F68C0C}" srcOrd="2" destOrd="0" presId="urn:microsoft.com/office/officeart/2008/layout/LinedList"/>
    <dgm:cxn modelId="{B0863444-2A7D-41D8-9864-A0608892F33A}" type="presParOf" srcId="{8D3E4282-E81A-4704-AAB4-62D11368D642}" destId="{11DBC206-EA51-483F-9FF2-587329EDA647}" srcOrd="3" destOrd="0" presId="urn:microsoft.com/office/officeart/2008/layout/LinedList"/>
    <dgm:cxn modelId="{E390C9D9-7E87-44FA-9B19-95CF884FFE21}" type="presParOf" srcId="{11DBC206-EA51-483F-9FF2-587329EDA647}" destId="{403460F4-1A0C-4ED2-8C10-E9EF259EDD53}" srcOrd="0" destOrd="0" presId="urn:microsoft.com/office/officeart/2008/layout/LinedList"/>
    <dgm:cxn modelId="{C8C438F8-586C-4404-BF93-4D43AB8C7633}" type="presParOf" srcId="{11DBC206-EA51-483F-9FF2-587329EDA647}" destId="{31046D9A-31BD-48E0-A610-FA05512A22FA}" srcOrd="1" destOrd="0" presId="urn:microsoft.com/office/officeart/2008/layout/LinedList"/>
    <dgm:cxn modelId="{F8064335-FBF2-449E-8F7A-ACB30E3D9472}" type="presParOf" srcId="{8D3E4282-E81A-4704-AAB4-62D11368D642}" destId="{0275BA68-B90E-4004-8F6E-09715A853E1E}" srcOrd="4" destOrd="0" presId="urn:microsoft.com/office/officeart/2008/layout/LinedList"/>
    <dgm:cxn modelId="{E1007078-C8F0-4B32-B79C-21B03CFE1775}" type="presParOf" srcId="{8D3E4282-E81A-4704-AAB4-62D11368D642}" destId="{8379737F-7D8E-416F-B534-0C64CE055946}" srcOrd="5" destOrd="0" presId="urn:microsoft.com/office/officeart/2008/layout/LinedList"/>
    <dgm:cxn modelId="{5278AFC6-15CA-4CBF-AB02-119D47A1C10E}" type="presParOf" srcId="{8379737F-7D8E-416F-B534-0C64CE055946}" destId="{D46570B3-3C2A-47E0-AD1D-B34CE85DB23E}" srcOrd="0" destOrd="0" presId="urn:microsoft.com/office/officeart/2008/layout/LinedList"/>
    <dgm:cxn modelId="{F1775236-1C81-4B9C-8BA6-D8463EA3C9D9}" type="presParOf" srcId="{8379737F-7D8E-416F-B534-0C64CE055946}" destId="{261375C1-5FE6-403A-8A61-4C8C71760A5B}" srcOrd="1" destOrd="0" presId="urn:microsoft.com/office/officeart/2008/layout/LinedList"/>
    <dgm:cxn modelId="{2C886F7F-2923-4712-96CD-5BA7C5084A55}" type="presParOf" srcId="{8D3E4282-E81A-4704-AAB4-62D11368D642}" destId="{EDBC0D61-179F-4489-B4A6-94C918899C2F}" srcOrd="6" destOrd="0" presId="urn:microsoft.com/office/officeart/2008/layout/LinedList"/>
    <dgm:cxn modelId="{8F3B65C7-2CE5-4C99-B078-15180B287102}" type="presParOf" srcId="{8D3E4282-E81A-4704-AAB4-62D11368D642}" destId="{E36FD9AF-79C8-46C4-A681-8617F357C6C4}" srcOrd="7" destOrd="0" presId="urn:microsoft.com/office/officeart/2008/layout/LinedList"/>
    <dgm:cxn modelId="{65ADA11A-790E-47FD-97CA-76887107EF62}" type="presParOf" srcId="{E36FD9AF-79C8-46C4-A681-8617F357C6C4}" destId="{5FE0E57E-7C52-4CCE-9671-98C73CCC898F}" srcOrd="0" destOrd="0" presId="urn:microsoft.com/office/officeart/2008/layout/LinedList"/>
    <dgm:cxn modelId="{0F94C26F-F3EF-4ED7-B909-0A5B04F1D417}" type="presParOf" srcId="{E36FD9AF-79C8-46C4-A681-8617F357C6C4}" destId="{29F2E8AF-BB08-402D-AA7C-FBB7A5174009}" srcOrd="1" destOrd="0" presId="urn:microsoft.com/office/officeart/2008/layout/LinedList"/>
    <dgm:cxn modelId="{982009EC-0B00-4CA1-A53F-FE62B9B8A110}" type="presParOf" srcId="{8D3E4282-E81A-4704-AAB4-62D11368D642}" destId="{7F2B24FD-57B3-45D9-8CAB-C806CBA952AB}" srcOrd="8" destOrd="0" presId="urn:microsoft.com/office/officeart/2008/layout/LinedList"/>
    <dgm:cxn modelId="{89EFD721-39E0-4C58-A71E-21A5CD034FCB}" type="presParOf" srcId="{8D3E4282-E81A-4704-AAB4-62D11368D642}" destId="{61EC9ACB-09E1-49A9-9DBD-4B02AE744D52}" srcOrd="9" destOrd="0" presId="urn:microsoft.com/office/officeart/2008/layout/LinedList"/>
    <dgm:cxn modelId="{CFE4F3C9-0702-4538-9A27-F9CAFF8E0A81}" type="presParOf" srcId="{61EC9ACB-09E1-49A9-9DBD-4B02AE744D52}" destId="{9E01D1BA-C6BE-4E90-8D9B-D49C57D38D88}" srcOrd="0" destOrd="0" presId="urn:microsoft.com/office/officeart/2008/layout/LinedList"/>
    <dgm:cxn modelId="{11B68BEF-E3C0-48F0-A27E-CA21C53C23A7}" type="presParOf" srcId="{61EC9ACB-09E1-49A9-9DBD-4B02AE744D52}" destId="{04DBBB3B-FE28-415C-9436-28C305A8A4B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53A0CE0-2E0E-403B-8C78-E8058371EDA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CE0ED94-6741-43F9-A914-FEB49E09C5EB}">
      <dgm:prSet/>
      <dgm:spPr/>
      <dgm:t>
        <a:bodyPr/>
        <a:lstStyle/>
        <a:p>
          <a:r>
            <a:rPr lang="zh-TW"/>
            <a:t>🎨 創造型活動：轉為「主動創作者」而非「被動觀看者」</a:t>
          </a:r>
          <a:endParaRPr lang="en-US"/>
        </a:p>
      </dgm:t>
    </dgm:pt>
    <dgm:pt modelId="{BC0DBC6E-5D25-494D-9B8D-7153A05389DC}" type="parTrans" cxnId="{32A5A8FA-94F7-498F-83DB-2EC9A483AC21}">
      <dgm:prSet/>
      <dgm:spPr/>
      <dgm:t>
        <a:bodyPr/>
        <a:lstStyle/>
        <a:p>
          <a:endParaRPr lang="en-US"/>
        </a:p>
      </dgm:t>
    </dgm:pt>
    <dgm:pt modelId="{D6EE4E50-BD70-4E10-9110-B6AA1D00EBCD}" type="sibTrans" cxnId="{32A5A8FA-94F7-498F-83DB-2EC9A483AC21}">
      <dgm:prSet/>
      <dgm:spPr/>
      <dgm:t>
        <a:bodyPr/>
        <a:lstStyle/>
        <a:p>
          <a:endParaRPr lang="en-US"/>
        </a:p>
      </dgm:t>
    </dgm:pt>
    <dgm:pt modelId="{170D5641-D429-4EF9-A73A-DDE2A54D938F}">
      <dgm:prSet/>
      <dgm:spPr/>
      <dgm:t>
        <a:bodyPr/>
        <a:lstStyle/>
        <a:p>
          <a:r>
            <a:rPr lang="zh-TW"/>
            <a:t>🧠 學習型活動：用設備探索新知與能力</a:t>
          </a:r>
          <a:endParaRPr lang="en-US"/>
        </a:p>
      </dgm:t>
    </dgm:pt>
    <dgm:pt modelId="{08A2569E-63EB-4C94-B1B9-E0A080DF7395}" type="parTrans" cxnId="{FD782BD6-9D0C-489E-B4FF-EA0FD1039866}">
      <dgm:prSet/>
      <dgm:spPr/>
      <dgm:t>
        <a:bodyPr/>
        <a:lstStyle/>
        <a:p>
          <a:endParaRPr lang="en-US"/>
        </a:p>
      </dgm:t>
    </dgm:pt>
    <dgm:pt modelId="{CB664C3F-6520-4F17-B6D6-B4AECD29FA1F}" type="sibTrans" cxnId="{FD782BD6-9D0C-489E-B4FF-EA0FD1039866}">
      <dgm:prSet/>
      <dgm:spPr/>
      <dgm:t>
        <a:bodyPr/>
        <a:lstStyle/>
        <a:p>
          <a:endParaRPr lang="en-US"/>
        </a:p>
      </dgm:t>
    </dgm:pt>
    <dgm:pt modelId="{2712B20C-AFCA-4914-A13A-47FE663BA680}">
      <dgm:prSet/>
      <dgm:spPr/>
      <dgm:t>
        <a:bodyPr/>
        <a:lstStyle/>
        <a:p>
          <a:r>
            <a:rPr lang="zh-TW"/>
            <a:t>🤝 社群型活動：有目標的線上社交</a:t>
          </a:r>
          <a:endParaRPr lang="en-US"/>
        </a:p>
      </dgm:t>
    </dgm:pt>
    <dgm:pt modelId="{064B3386-9C28-4F53-A348-9F0AB27E30A5}" type="parTrans" cxnId="{F31EFAB5-7C44-4E82-B38D-EF05CECE39AD}">
      <dgm:prSet/>
      <dgm:spPr/>
      <dgm:t>
        <a:bodyPr/>
        <a:lstStyle/>
        <a:p>
          <a:endParaRPr lang="en-US"/>
        </a:p>
      </dgm:t>
    </dgm:pt>
    <dgm:pt modelId="{04DFD575-4BB1-4815-81B8-9574C82606FD}" type="sibTrans" cxnId="{F31EFAB5-7C44-4E82-B38D-EF05CECE39AD}">
      <dgm:prSet/>
      <dgm:spPr/>
      <dgm:t>
        <a:bodyPr/>
        <a:lstStyle/>
        <a:p>
          <a:endParaRPr lang="en-US"/>
        </a:p>
      </dgm:t>
    </dgm:pt>
    <dgm:pt modelId="{9E5B2844-A85F-49A7-9E28-BA5AB36AD2C8}">
      <dgm:prSet/>
      <dgm:spPr/>
      <dgm:t>
        <a:bodyPr/>
        <a:lstStyle/>
        <a:p>
          <a:r>
            <a:rPr lang="zh-TW"/>
            <a:t>🎮 互動型遊戲：認知及創造導向的遊戲</a:t>
          </a:r>
          <a:endParaRPr lang="en-US"/>
        </a:p>
      </dgm:t>
    </dgm:pt>
    <dgm:pt modelId="{EFCD6610-5568-41AF-A0D1-7E31E0BFFEFE}" type="parTrans" cxnId="{2673C361-AC7D-4072-8EFC-D57AFB645870}">
      <dgm:prSet/>
      <dgm:spPr/>
      <dgm:t>
        <a:bodyPr/>
        <a:lstStyle/>
        <a:p>
          <a:endParaRPr lang="en-US"/>
        </a:p>
      </dgm:t>
    </dgm:pt>
    <dgm:pt modelId="{CB090484-B351-460F-AA8D-7D24691B260D}" type="sibTrans" cxnId="{2673C361-AC7D-4072-8EFC-D57AFB645870}">
      <dgm:prSet/>
      <dgm:spPr/>
      <dgm:t>
        <a:bodyPr/>
        <a:lstStyle/>
        <a:p>
          <a:endParaRPr lang="en-US"/>
        </a:p>
      </dgm:t>
    </dgm:pt>
    <dgm:pt modelId="{9EE4FBB0-4CDB-467D-B80E-674ECDFF7D12}">
      <dgm:prSet/>
      <dgm:spPr/>
      <dgm:t>
        <a:bodyPr/>
        <a:lstStyle/>
        <a:p>
          <a:r>
            <a:rPr lang="zh-TW" b="1" u="sng"/>
            <a:t>「心流」</a:t>
          </a:r>
          <a:endParaRPr lang="en-US"/>
        </a:p>
      </dgm:t>
    </dgm:pt>
    <dgm:pt modelId="{033ACDFC-3BA5-41B4-B65F-56AF8C2EC43A}" type="parTrans" cxnId="{79BCC72C-4724-49E4-B79A-0970036807F9}">
      <dgm:prSet/>
      <dgm:spPr/>
      <dgm:t>
        <a:bodyPr/>
        <a:lstStyle/>
        <a:p>
          <a:endParaRPr lang="en-US"/>
        </a:p>
      </dgm:t>
    </dgm:pt>
    <dgm:pt modelId="{8972D410-21D5-407A-B0EB-153E8DFDE0A0}" type="sibTrans" cxnId="{79BCC72C-4724-49E4-B79A-0970036807F9}">
      <dgm:prSet/>
      <dgm:spPr/>
      <dgm:t>
        <a:bodyPr/>
        <a:lstStyle/>
        <a:p>
          <a:endParaRPr lang="en-US"/>
        </a:p>
      </dgm:t>
    </dgm:pt>
    <dgm:pt modelId="{6A4EFBE0-FBA5-4ED4-9060-A6A68DDFF7A0}" type="pres">
      <dgm:prSet presAssocID="{953A0CE0-2E0E-403B-8C78-E8058371EDA3}" presName="vert0" presStyleCnt="0">
        <dgm:presLayoutVars>
          <dgm:dir/>
          <dgm:animOne val="branch"/>
          <dgm:animLvl val="lvl"/>
        </dgm:presLayoutVars>
      </dgm:prSet>
      <dgm:spPr/>
    </dgm:pt>
    <dgm:pt modelId="{6E3EC3E7-5878-4D33-9856-D0C91BF45957}" type="pres">
      <dgm:prSet presAssocID="{6CE0ED94-6741-43F9-A914-FEB49E09C5EB}" presName="thickLine" presStyleLbl="alignNode1" presStyleIdx="0" presStyleCnt="5"/>
      <dgm:spPr/>
    </dgm:pt>
    <dgm:pt modelId="{2A60847A-D257-4DA6-B9CE-F8CDC9B8D1C1}" type="pres">
      <dgm:prSet presAssocID="{6CE0ED94-6741-43F9-A914-FEB49E09C5EB}" presName="horz1" presStyleCnt="0"/>
      <dgm:spPr/>
    </dgm:pt>
    <dgm:pt modelId="{5FBE8343-392C-44B5-9B3F-AC67A8CEE3CF}" type="pres">
      <dgm:prSet presAssocID="{6CE0ED94-6741-43F9-A914-FEB49E09C5EB}" presName="tx1" presStyleLbl="revTx" presStyleIdx="0" presStyleCnt="5"/>
      <dgm:spPr/>
    </dgm:pt>
    <dgm:pt modelId="{4AA0A63D-F877-4659-8C99-A7A8BB8147A6}" type="pres">
      <dgm:prSet presAssocID="{6CE0ED94-6741-43F9-A914-FEB49E09C5EB}" presName="vert1" presStyleCnt="0"/>
      <dgm:spPr/>
    </dgm:pt>
    <dgm:pt modelId="{D807708F-DC95-48DE-A77C-AF6ACC86E3F8}" type="pres">
      <dgm:prSet presAssocID="{170D5641-D429-4EF9-A73A-DDE2A54D938F}" presName="thickLine" presStyleLbl="alignNode1" presStyleIdx="1" presStyleCnt="5"/>
      <dgm:spPr/>
    </dgm:pt>
    <dgm:pt modelId="{BD625C07-FE7B-4CB7-8076-AD739976A5CE}" type="pres">
      <dgm:prSet presAssocID="{170D5641-D429-4EF9-A73A-DDE2A54D938F}" presName="horz1" presStyleCnt="0"/>
      <dgm:spPr/>
    </dgm:pt>
    <dgm:pt modelId="{715F543E-7FE8-4856-9ED6-2EA3916817FF}" type="pres">
      <dgm:prSet presAssocID="{170D5641-D429-4EF9-A73A-DDE2A54D938F}" presName="tx1" presStyleLbl="revTx" presStyleIdx="1" presStyleCnt="5"/>
      <dgm:spPr/>
    </dgm:pt>
    <dgm:pt modelId="{53A22AE6-C688-457F-A808-3C365314C219}" type="pres">
      <dgm:prSet presAssocID="{170D5641-D429-4EF9-A73A-DDE2A54D938F}" presName="vert1" presStyleCnt="0"/>
      <dgm:spPr/>
    </dgm:pt>
    <dgm:pt modelId="{8DBBF6BC-5129-4909-A66C-1745BBCF32D9}" type="pres">
      <dgm:prSet presAssocID="{2712B20C-AFCA-4914-A13A-47FE663BA680}" presName="thickLine" presStyleLbl="alignNode1" presStyleIdx="2" presStyleCnt="5"/>
      <dgm:spPr/>
    </dgm:pt>
    <dgm:pt modelId="{ED8C9BCA-BDC4-41E0-A75A-22CF3FF1C922}" type="pres">
      <dgm:prSet presAssocID="{2712B20C-AFCA-4914-A13A-47FE663BA680}" presName="horz1" presStyleCnt="0"/>
      <dgm:spPr/>
    </dgm:pt>
    <dgm:pt modelId="{CE3938C1-8F28-4D2A-AACC-7CDC955301EA}" type="pres">
      <dgm:prSet presAssocID="{2712B20C-AFCA-4914-A13A-47FE663BA680}" presName="tx1" presStyleLbl="revTx" presStyleIdx="2" presStyleCnt="5"/>
      <dgm:spPr/>
    </dgm:pt>
    <dgm:pt modelId="{38C2791B-D4EC-4E6E-8FEC-D05DE73DE283}" type="pres">
      <dgm:prSet presAssocID="{2712B20C-AFCA-4914-A13A-47FE663BA680}" presName="vert1" presStyleCnt="0"/>
      <dgm:spPr/>
    </dgm:pt>
    <dgm:pt modelId="{2EACDD8A-97CE-44BE-BE85-E6654EF51EAD}" type="pres">
      <dgm:prSet presAssocID="{9E5B2844-A85F-49A7-9E28-BA5AB36AD2C8}" presName="thickLine" presStyleLbl="alignNode1" presStyleIdx="3" presStyleCnt="5"/>
      <dgm:spPr/>
    </dgm:pt>
    <dgm:pt modelId="{44401B55-8774-4C98-B9B0-E87CBC2AC1D1}" type="pres">
      <dgm:prSet presAssocID="{9E5B2844-A85F-49A7-9E28-BA5AB36AD2C8}" presName="horz1" presStyleCnt="0"/>
      <dgm:spPr/>
    </dgm:pt>
    <dgm:pt modelId="{CC6AD8BA-0EF9-4C58-B18B-705E0ECC6FD5}" type="pres">
      <dgm:prSet presAssocID="{9E5B2844-A85F-49A7-9E28-BA5AB36AD2C8}" presName="tx1" presStyleLbl="revTx" presStyleIdx="3" presStyleCnt="5"/>
      <dgm:spPr/>
    </dgm:pt>
    <dgm:pt modelId="{DD7B61D8-BB70-403B-B88C-C6A5AF021FBE}" type="pres">
      <dgm:prSet presAssocID="{9E5B2844-A85F-49A7-9E28-BA5AB36AD2C8}" presName="vert1" presStyleCnt="0"/>
      <dgm:spPr/>
    </dgm:pt>
    <dgm:pt modelId="{5F9F9656-8596-4ED5-89CF-FD6479C0837B}" type="pres">
      <dgm:prSet presAssocID="{9EE4FBB0-4CDB-467D-B80E-674ECDFF7D12}" presName="thickLine" presStyleLbl="alignNode1" presStyleIdx="4" presStyleCnt="5"/>
      <dgm:spPr/>
    </dgm:pt>
    <dgm:pt modelId="{93E6E5C6-B8C3-4BE5-821F-88F6F9ADF3F1}" type="pres">
      <dgm:prSet presAssocID="{9EE4FBB0-4CDB-467D-B80E-674ECDFF7D12}" presName="horz1" presStyleCnt="0"/>
      <dgm:spPr/>
    </dgm:pt>
    <dgm:pt modelId="{27364CC5-C38D-4274-9DC8-3084CBA87BC0}" type="pres">
      <dgm:prSet presAssocID="{9EE4FBB0-4CDB-467D-B80E-674ECDFF7D12}" presName="tx1" presStyleLbl="revTx" presStyleIdx="4" presStyleCnt="5"/>
      <dgm:spPr/>
    </dgm:pt>
    <dgm:pt modelId="{17D69937-A8AC-4473-A003-150717DB512F}" type="pres">
      <dgm:prSet presAssocID="{9EE4FBB0-4CDB-467D-B80E-674ECDFF7D12}" presName="vert1" presStyleCnt="0"/>
      <dgm:spPr/>
    </dgm:pt>
  </dgm:ptLst>
  <dgm:cxnLst>
    <dgm:cxn modelId="{96679413-4404-4A9E-A5F8-06F3DA0C4B26}" type="presOf" srcId="{170D5641-D429-4EF9-A73A-DDE2A54D938F}" destId="{715F543E-7FE8-4856-9ED6-2EA3916817FF}" srcOrd="0" destOrd="0" presId="urn:microsoft.com/office/officeart/2008/layout/LinedList"/>
    <dgm:cxn modelId="{79BCC72C-4724-49E4-B79A-0970036807F9}" srcId="{953A0CE0-2E0E-403B-8C78-E8058371EDA3}" destId="{9EE4FBB0-4CDB-467D-B80E-674ECDFF7D12}" srcOrd="4" destOrd="0" parTransId="{033ACDFC-3BA5-41B4-B65F-56AF8C2EC43A}" sibTransId="{8972D410-21D5-407A-B0EB-153E8DFDE0A0}"/>
    <dgm:cxn modelId="{2673C361-AC7D-4072-8EFC-D57AFB645870}" srcId="{953A0CE0-2E0E-403B-8C78-E8058371EDA3}" destId="{9E5B2844-A85F-49A7-9E28-BA5AB36AD2C8}" srcOrd="3" destOrd="0" parTransId="{EFCD6610-5568-41AF-A0D1-7E31E0BFFEFE}" sibTransId="{CB090484-B351-460F-AA8D-7D24691B260D}"/>
    <dgm:cxn modelId="{649F9044-76BD-490D-AB5E-771820CE3C5A}" type="presOf" srcId="{2712B20C-AFCA-4914-A13A-47FE663BA680}" destId="{CE3938C1-8F28-4D2A-AACC-7CDC955301EA}" srcOrd="0" destOrd="0" presId="urn:microsoft.com/office/officeart/2008/layout/LinedList"/>
    <dgm:cxn modelId="{8CA54F73-770F-4215-94DD-CEF0C714EEC9}" type="presOf" srcId="{9EE4FBB0-4CDB-467D-B80E-674ECDFF7D12}" destId="{27364CC5-C38D-4274-9DC8-3084CBA87BC0}" srcOrd="0" destOrd="0" presId="urn:microsoft.com/office/officeart/2008/layout/LinedList"/>
    <dgm:cxn modelId="{6C826F7C-B591-486D-8872-55E46FA58CB1}" type="presOf" srcId="{9E5B2844-A85F-49A7-9E28-BA5AB36AD2C8}" destId="{CC6AD8BA-0EF9-4C58-B18B-705E0ECC6FD5}" srcOrd="0" destOrd="0" presId="urn:microsoft.com/office/officeart/2008/layout/LinedList"/>
    <dgm:cxn modelId="{F31EFAB5-7C44-4E82-B38D-EF05CECE39AD}" srcId="{953A0CE0-2E0E-403B-8C78-E8058371EDA3}" destId="{2712B20C-AFCA-4914-A13A-47FE663BA680}" srcOrd="2" destOrd="0" parTransId="{064B3386-9C28-4F53-A348-9F0AB27E30A5}" sibTransId="{04DFD575-4BB1-4815-81B8-9574C82606FD}"/>
    <dgm:cxn modelId="{66ABC4D4-EAB7-4787-9DD5-504977713549}" type="presOf" srcId="{953A0CE0-2E0E-403B-8C78-E8058371EDA3}" destId="{6A4EFBE0-FBA5-4ED4-9060-A6A68DDFF7A0}" srcOrd="0" destOrd="0" presId="urn:microsoft.com/office/officeart/2008/layout/LinedList"/>
    <dgm:cxn modelId="{FD782BD6-9D0C-489E-B4FF-EA0FD1039866}" srcId="{953A0CE0-2E0E-403B-8C78-E8058371EDA3}" destId="{170D5641-D429-4EF9-A73A-DDE2A54D938F}" srcOrd="1" destOrd="0" parTransId="{08A2569E-63EB-4C94-B1B9-E0A080DF7395}" sibTransId="{CB664C3F-6520-4F17-B6D6-B4AECD29FA1F}"/>
    <dgm:cxn modelId="{EC6C2CFA-279E-48D6-BDA7-675C0D58588E}" type="presOf" srcId="{6CE0ED94-6741-43F9-A914-FEB49E09C5EB}" destId="{5FBE8343-392C-44B5-9B3F-AC67A8CEE3CF}" srcOrd="0" destOrd="0" presId="urn:microsoft.com/office/officeart/2008/layout/LinedList"/>
    <dgm:cxn modelId="{32A5A8FA-94F7-498F-83DB-2EC9A483AC21}" srcId="{953A0CE0-2E0E-403B-8C78-E8058371EDA3}" destId="{6CE0ED94-6741-43F9-A914-FEB49E09C5EB}" srcOrd="0" destOrd="0" parTransId="{BC0DBC6E-5D25-494D-9B8D-7153A05389DC}" sibTransId="{D6EE4E50-BD70-4E10-9110-B6AA1D00EBCD}"/>
    <dgm:cxn modelId="{CED1FC97-4520-43B9-8438-B08BBE63B394}" type="presParOf" srcId="{6A4EFBE0-FBA5-4ED4-9060-A6A68DDFF7A0}" destId="{6E3EC3E7-5878-4D33-9856-D0C91BF45957}" srcOrd="0" destOrd="0" presId="urn:microsoft.com/office/officeart/2008/layout/LinedList"/>
    <dgm:cxn modelId="{AB47DCCB-B011-4AD1-891D-41541CD493C0}" type="presParOf" srcId="{6A4EFBE0-FBA5-4ED4-9060-A6A68DDFF7A0}" destId="{2A60847A-D257-4DA6-B9CE-F8CDC9B8D1C1}" srcOrd="1" destOrd="0" presId="urn:microsoft.com/office/officeart/2008/layout/LinedList"/>
    <dgm:cxn modelId="{8D6DF832-2ED7-4589-A3BA-0ADE8F87C94B}" type="presParOf" srcId="{2A60847A-D257-4DA6-B9CE-F8CDC9B8D1C1}" destId="{5FBE8343-392C-44B5-9B3F-AC67A8CEE3CF}" srcOrd="0" destOrd="0" presId="urn:microsoft.com/office/officeart/2008/layout/LinedList"/>
    <dgm:cxn modelId="{FCCA7D5F-7B43-4214-86DE-8A898CCF6CB7}" type="presParOf" srcId="{2A60847A-D257-4DA6-B9CE-F8CDC9B8D1C1}" destId="{4AA0A63D-F877-4659-8C99-A7A8BB8147A6}" srcOrd="1" destOrd="0" presId="urn:microsoft.com/office/officeart/2008/layout/LinedList"/>
    <dgm:cxn modelId="{7757ECB0-032C-4ECA-82D2-5C7B4E856675}" type="presParOf" srcId="{6A4EFBE0-FBA5-4ED4-9060-A6A68DDFF7A0}" destId="{D807708F-DC95-48DE-A77C-AF6ACC86E3F8}" srcOrd="2" destOrd="0" presId="urn:microsoft.com/office/officeart/2008/layout/LinedList"/>
    <dgm:cxn modelId="{1FF2F692-CB92-43F2-B65A-6C43EB2ED1E1}" type="presParOf" srcId="{6A4EFBE0-FBA5-4ED4-9060-A6A68DDFF7A0}" destId="{BD625C07-FE7B-4CB7-8076-AD739976A5CE}" srcOrd="3" destOrd="0" presId="urn:microsoft.com/office/officeart/2008/layout/LinedList"/>
    <dgm:cxn modelId="{E99B329F-A07F-4F90-BAC6-ACD08BD89BF6}" type="presParOf" srcId="{BD625C07-FE7B-4CB7-8076-AD739976A5CE}" destId="{715F543E-7FE8-4856-9ED6-2EA3916817FF}" srcOrd="0" destOrd="0" presId="urn:microsoft.com/office/officeart/2008/layout/LinedList"/>
    <dgm:cxn modelId="{24E6A2D3-BB0D-4B60-AA3E-D03E6DA1E5D7}" type="presParOf" srcId="{BD625C07-FE7B-4CB7-8076-AD739976A5CE}" destId="{53A22AE6-C688-457F-A808-3C365314C219}" srcOrd="1" destOrd="0" presId="urn:microsoft.com/office/officeart/2008/layout/LinedList"/>
    <dgm:cxn modelId="{3BEE0F52-A1D4-433E-BC5B-316593666414}" type="presParOf" srcId="{6A4EFBE0-FBA5-4ED4-9060-A6A68DDFF7A0}" destId="{8DBBF6BC-5129-4909-A66C-1745BBCF32D9}" srcOrd="4" destOrd="0" presId="urn:microsoft.com/office/officeart/2008/layout/LinedList"/>
    <dgm:cxn modelId="{DA044B44-2720-4CE3-B7CB-382F982FC802}" type="presParOf" srcId="{6A4EFBE0-FBA5-4ED4-9060-A6A68DDFF7A0}" destId="{ED8C9BCA-BDC4-41E0-A75A-22CF3FF1C922}" srcOrd="5" destOrd="0" presId="urn:microsoft.com/office/officeart/2008/layout/LinedList"/>
    <dgm:cxn modelId="{A6E6E7A1-6A3F-4491-ADC8-9BD6601E0CA1}" type="presParOf" srcId="{ED8C9BCA-BDC4-41E0-A75A-22CF3FF1C922}" destId="{CE3938C1-8F28-4D2A-AACC-7CDC955301EA}" srcOrd="0" destOrd="0" presId="urn:microsoft.com/office/officeart/2008/layout/LinedList"/>
    <dgm:cxn modelId="{E4B4427A-CE58-479C-9B6F-8402D1DE52E5}" type="presParOf" srcId="{ED8C9BCA-BDC4-41E0-A75A-22CF3FF1C922}" destId="{38C2791B-D4EC-4E6E-8FEC-D05DE73DE283}" srcOrd="1" destOrd="0" presId="urn:microsoft.com/office/officeart/2008/layout/LinedList"/>
    <dgm:cxn modelId="{857825E8-170C-4989-B315-72972CD0F010}" type="presParOf" srcId="{6A4EFBE0-FBA5-4ED4-9060-A6A68DDFF7A0}" destId="{2EACDD8A-97CE-44BE-BE85-E6654EF51EAD}" srcOrd="6" destOrd="0" presId="urn:microsoft.com/office/officeart/2008/layout/LinedList"/>
    <dgm:cxn modelId="{375D5E49-4CE6-4F72-8861-8CA94ED28DD2}" type="presParOf" srcId="{6A4EFBE0-FBA5-4ED4-9060-A6A68DDFF7A0}" destId="{44401B55-8774-4C98-B9B0-E87CBC2AC1D1}" srcOrd="7" destOrd="0" presId="urn:microsoft.com/office/officeart/2008/layout/LinedList"/>
    <dgm:cxn modelId="{7EE926DE-80D6-4B38-AF1B-23E569FEF09E}" type="presParOf" srcId="{44401B55-8774-4C98-B9B0-E87CBC2AC1D1}" destId="{CC6AD8BA-0EF9-4C58-B18B-705E0ECC6FD5}" srcOrd="0" destOrd="0" presId="urn:microsoft.com/office/officeart/2008/layout/LinedList"/>
    <dgm:cxn modelId="{C588A158-E04C-48EA-BDD4-3FADB59FF9DF}" type="presParOf" srcId="{44401B55-8774-4C98-B9B0-E87CBC2AC1D1}" destId="{DD7B61D8-BB70-403B-B88C-C6A5AF021FBE}" srcOrd="1" destOrd="0" presId="urn:microsoft.com/office/officeart/2008/layout/LinedList"/>
    <dgm:cxn modelId="{6BB31F93-3210-417D-9015-E6D225E4C469}" type="presParOf" srcId="{6A4EFBE0-FBA5-4ED4-9060-A6A68DDFF7A0}" destId="{5F9F9656-8596-4ED5-89CF-FD6479C0837B}" srcOrd="8" destOrd="0" presId="urn:microsoft.com/office/officeart/2008/layout/LinedList"/>
    <dgm:cxn modelId="{0AD502B6-D573-4E1E-A29D-533DA87159EC}" type="presParOf" srcId="{6A4EFBE0-FBA5-4ED4-9060-A6A68DDFF7A0}" destId="{93E6E5C6-B8C3-4BE5-821F-88F6F9ADF3F1}" srcOrd="9" destOrd="0" presId="urn:microsoft.com/office/officeart/2008/layout/LinedList"/>
    <dgm:cxn modelId="{CD830FD1-F7B2-4188-BCBB-457EF3EC7BF4}" type="presParOf" srcId="{93E6E5C6-B8C3-4BE5-821F-88F6F9ADF3F1}" destId="{27364CC5-C38D-4274-9DC8-3084CBA87BC0}" srcOrd="0" destOrd="0" presId="urn:microsoft.com/office/officeart/2008/layout/LinedList"/>
    <dgm:cxn modelId="{2DD3F1FC-377B-4BEC-A331-2E2BD750D7AE}" type="presParOf" srcId="{93E6E5C6-B8C3-4BE5-821F-88F6F9ADF3F1}" destId="{17D69937-A8AC-4473-A003-150717DB512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EA0CBE-7FB9-4153-8115-567E96066500}">
      <dsp:nvSpPr>
        <dsp:cNvPr id="0" name=""/>
        <dsp:cNvSpPr/>
      </dsp:nvSpPr>
      <dsp:spPr>
        <a:xfrm>
          <a:off x="656125" y="96881"/>
          <a:ext cx="1921500" cy="19215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BF16B5-9AE0-4C1E-808A-95DEB16677CD}">
      <dsp:nvSpPr>
        <dsp:cNvPr id="0" name=""/>
        <dsp:cNvSpPr/>
      </dsp:nvSpPr>
      <dsp:spPr>
        <a:xfrm>
          <a:off x="1065625" y="506381"/>
          <a:ext cx="1102500" cy="11025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1C6958-4FB8-4583-BC77-F96F6127A147}">
      <dsp:nvSpPr>
        <dsp:cNvPr id="0" name=""/>
        <dsp:cNvSpPr/>
      </dsp:nvSpPr>
      <dsp:spPr>
        <a:xfrm>
          <a:off x="41875" y="2616881"/>
          <a:ext cx="315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zh-TW" sz="3200" kern="1200" dirty="0"/>
            <a:t>健康？</a:t>
          </a:r>
          <a:endParaRPr lang="en-US" sz="3200" kern="1200" dirty="0"/>
        </a:p>
      </dsp:txBody>
      <dsp:txXfrm>
        <a:off x="41875" y="2616881"/>
        <a:ext cx="3150000" cy="720000"/>
      </dsp:txXfrm>
    </dsp:sp>
    <dsp:sp modelId="{F1D5AC4C-9308-4424-8066-3A401365FFEA}">
      <dsp:nvSpPr>
        <dsp:cNvPr id="0" name=""/>
        <dsp:cNvSpPr/>
      </dsp:nvSpPr>
      <dsp:spPr>
        <a:xfrm>
          <a:off x="4357375" y="96881"/>
          <a:ext cx="1921500" cy="19215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FC51A5-09AA-4E14-8ADD-8D1A497C972F}">
      <dsp:nvSpPr>
        <dsp:cNvPr id="0" name=""/>
        <dsp:cNvSpPr/>
      </dsp:nvSpPr>
      <dsp:spPr>
        <a:xfrm>
          <a:off x="4766875" y="506381"/>
          <a:ext cx="1102500" cy="11025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27E4AA-814F-41C0-9F6E-168F3F4FC966}">
      <dsp:nvSpPr>
        <dsp:cNvPr id="0" name=""/>
        <dsp:cNvSpPr/>
      </dsp:nvSpPr>
      <dsp:spPr>
        <a:xfrm>
          <a:off x="3743125" y="2616881"/>
          <a:ext cx="315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zh-TW" sz="3200" kern="1200"/>
            <a:t>經濟？</a:t>
          </a:r>
          <a:endParaRPr lang="en-US" sz="3200" kern="1200"/>
        </a:p>
      </dsp:txBody>
      <dsp:txXfrm>
        <a:off x="3743125" y="2616881"/>
        <a:ext cx="3150000" cy="720000"/>
      </dsp:txXfrm>
    </dsp:sp>
    <dsp:sp modelId="{D62F6C23-1BE0-45B8-9237-9952AD7DDB6D}">
      <dsp:nvSpPr>
        <dsp:cNvPr id="0" name=""/>
        <dsp:cNvSpPr/>
      </dsp:nvSpPr>
      <dsp:spPr>
        <a:xfrm>
          <a:off x="8058625" y="96881"/>
          <a:ext cx="1921500" cy="19215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3FA0BA-BF64-4C8D-B7B3-3CF469161EFD}">
      <dsp:nvSpPr>
        <dsp:cNvPr id="0" name=""/>
        <dsp:cNvSpPr/>
      </dsp:nvSpPr>
      <dsp:spPr>
        <a:xfrm>
          <a:off x="8468125" y="506381"/>
          <a:ext cx="1102500" cy="11025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8BCF90-C581-44FC-8D30-0411D903A9FB}">
      <dsp:nvSpPr>
        <dsp:cNvPr id="0" name=""/>
        <dsp:cNvSpPr/>
      </dsp:nvSpPr>
      <dsp:spPr>
        <a:xfrm>
          <a:off x="7444375" y="2616881"/>
          <a:ext cx="315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zh-TW" sz="3200" kern="1200" dirty="0"/>
            <a:t>無聊</a:t>
          </a:r>
          <a:r>
            <a:rPr lang="zh-TW" altLang="en-US" sz="3200" kern="1200" dirty="0"/>
            <a:t>、孤獨</a:t>
          </a:r>
          <a:endParaRPr lang="en-US" sz="3200" kern="1200" dirty="0"/>
        </a:p>
      </dsp:txBody>
      <dsp:txXfrm>
        <a:off x="7444375" y="2616881"/>
        <a:ext cx="315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E21649-974F-4B86-9D09-294CE6A76B2D}">
      <dsp:nvSpPr>
        <dsp:cNvPr id="0" name=""/>
        <dsp:cNvSpPr/>
      </dsp:nvSpPr>
      <dsp:spPr>
        <a:xfrm>
          <a:off x="0" y="658268"/>
          <a:ext cx="10637518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27176A-491F-417E-A47F-99057F7858E1}">
      <dsp:nvSpPr>
        <dsp:cNvPr id="0" name=""/>
        <dsp:cNvSpPr/>
      </dsp:nvSpPr>
      <dsp:spPr>
        <a:xfrm>
          <a:off x="531875" y="215468"/>
          <a:ext cx="7446262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451" tIns="0" rIns="281451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000" kern="1200"/>
            <a:t>情感滿足</a:t>
          </a:r>
          <a:r>
            <a:rPr lang="en-US" sz="3000" kern="1200"/>
            <a:t>- </a:t>
          </a:r>
          <a:r>
            <a:rPr lang="zh-TW" sz="3000" kern="1200"/>
            <a:t>幸福感、生命意義</a:t>
          </a:r>
          <a:endParaRPr lang="en-US" sz="3000" kern="1200"/>
        </a:p>
      </dsp:txBody>
      <dsp:txXfrm>
        <a:off x="575106" y="258699"/>
        <a:ext cx="7359800" cy="799138"/>
      </dsp:txXfrm>
    </dsp:sp>
    <dsp:sp modelId="{00174E51-7DE7-45A8-8941-1939CF9A9EFC}">
      <dsp:nvSpPr>
        <dsp:cNvPr id="0" name=""/>
        <dsp:cNvSpPr/>
      </dsp:nvSpPr>
      <dsp:spPr>
        <a:xfrm>
          <a:off x="0" y="2019069"/>
          <a:ext cx="10637518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3025BF-0C61-4AED-9A9C-383164846DF8}">
      <dsp:nvSpPr>
        <dsp:cNvPr id="0" name=""/>
        <dsp:cNvSpPr/>
      </dsp:nvSpPr>
      <dsp:spPr>
        <a:xfrm>
          <a:off x="531875" y="1576269"/>
          <a:ext cx="7446262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451" tIns="0" rIns="281451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000" kern="1200"/>
            <a:t>生理健康</a:t>
          </a:r>
          <a:r>
            <a:rPr lang="en-US" sz="3000" kern="1200"/>
            <a:t>-</a:t>
          </a:r>
          <a:r>
            <a:rPr lang="zh-TW" sz="3000" kern="1200"/>
            <a:t> 促進身體活動、防止認知衰退</a:t>
          </a:r>
          <a:endParaRPr lang="en-US" sz="3000" kern="1200"/>
        </a:p>
      </dsp:txBody>
      <dsp:txXfrm>
        <a:off x="575106" y="1619500"/>
        <a:ext cx="7359800" cy="799138"/>
      </dsp:txXfrm>
    </dsp:sp>
    <dsp:sp modelId="{7A7E8244-0780-450D-9032-474B30C32CCC}">
      <dsp:nvSpPr>
        <dsp:cNvPr id="0" name=""/>
        <dsp:cNvSpPr/>
      </dsp:nvSpPr>
      <dsp:spPr>
        <a:xfrm>
          <a:off x="0" y="3379869"/>
          <a:ext cx="10637518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1212F1-F281-464E-8369-B4C25824406C}">
      <dsp:nvSpPr>
        <dsp:cNvPr id="0" name=""/>
        <dsp:cNvSpPr/>
      </dsp:nvSpPr>
      <dsp:spPr>
        <a:xfrm>
          <a:off x="531875" y="2937069"/>
          <a:ext cx="7446262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451" tIns="0" rIns="281451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000" kern="1200"/>
            <a:t>心理健康</a:t>
          </a:r>
          <a:r>
            <a:rPr lang="en-US" sz="3000" kern="1200"/>
            <a:t>-</a:t>
          </a:r>
          <a:r>
            <a:rPr lang="zh-TW" sz="3000" kern="1200"/>
            <a:t> 防止憂鬱與孤獨感</a:t>
          </a:r>
          <a:endParaRPr lang="en-US" sz="3000" kern="1200"/>
        </a:p>
      </dsp:txBody>
      <dsp:txXfrm>
        <a:off x="575106" y="2980300"/>
        <a:ext cx="7359800" cy="7991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9BF713-6BB5-4BEB-98F8-FEC73D7BF912}">
      <dsp:nvSpPr>
        <dsp:cNvPr id="0" name=""/>
        <dsp:cNvSpPr/>
      </dsp:nvSpPr>
      <dsp:spPr>
        <a:xfrm>
          <a:off x="0" y="2984"/>
          <a:ext cx="683695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CB16D6-D822-439A-B57B-B6AAEA110865}">
      <dsp:nvSpPr>
        <dsp:cNvPr id="0" name=""/>
        <dsp:cNvSpPr/>
      </dsp:nvSpPr>
      <dsp:spPr>
        <a:xfrm>
          <a:off x="0" y="2984"/>
          <a:ext cx="6836956" cy="1017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600" kern="1200"/>
            <a:t>出遊</a:t>
          </a:r>
          <a:endParaRPr lang="en-US" sz="3600" kern="1200"/>
        </a:p>
      </dsp:txBody>
      <dsp:txXfrm>
        <a:off x="0" y="2984"/>
        <a:ext cx="6836956" cy="1017823"/>
      </dsp:txXfrm>
    </dsp:sp>
    <dsp:sp modelId="{99042199-52E0-424A-B7DE-A5FC61C1197E}">
      <dsp:nvSpPr>
        <dsp:cNvPr id="0" name=""/>
        <dsp:cNvSpPr/>
      </dsp:nvSpPr>
      <dsp:spPr>
        <a:xfrm>
          <a:off x="0" y="1020808"/>
          <a:ext cx="6836956" cy="0"/>
        </a:xfrm>
        <a:prstGeom prst="line">
          <a:avLst/>
        </a:prstGeom>
        <a:solidFill>
          <a:schemeClr val="accent5">
            <a:hueOff val="-246502"/>
            <a:satOff val="-2523"/>
            <a:lumOff val="1098"/>
            <a:alphaOff val="0"/>
          </a:schemeClr>
        </a:solidFill>
        <a:ln w="12700" cap="flat" cmpd="sng" algn="ctr">
          <a:solidFill>
            <a:schemeClr val="accent5">
              <a:hueOff val="-246502"/>
              <a:satOff val="-2523"/>
              <a:lumOff val="10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0224F6-3C5B-4716-BE70-D96EBF5FDB22}">
      <dsp:nvSpPr>
        <dsp:cNvPr id="0" name=""/>
        <dsp:cNvSpPr/>
      </dsp:nvSpPr>
      <dsp:spPr>
        <a:xfrm>
          <a:off x="0" y="1020808"/>
          <a:ext cx="6836956" cy="1017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600" kern="1200"/>
            <a:t>打電動</a:t>
          </a:r>
          <a:endParaRPr lang="en-US" sz="3600" kern="1200"/>
        </a:p>
      </dsp:txBody>
      <dsp:txXfrm>
        <a:off x="0" y="1020808"/>
        <a:ext cx="6836956" cy="1017823"/>
      </dsp:txXfrm>
    </dsp:sp>
    <dsp:sp modelId="{08828D4A-F01D-4613-9600-D3E257ABC807}">
      <dsp:nvSpPr>
        <dsp:cNvPr id="0" name=""/>
        <dsp:cNvSpPr/>
      </dsp:nvSpPr>
      <dsp:spPr>
        <a:xfrm>
          <a:off x="0" y="2038631"/>
          <a:ext cx="6836956" cy="0"/>
        </a:xfrm>
        <a:prstGeom prst="line">
          <a:avLst/>
        </a:prstGeom>
        <a:solidFill>
          <a:schemeClr val="accent5">
            <a:hueOff val="-493004"/>
            <a:satOff val="-5046"/>
            <a:lumOff val="2196"/>
            <a:alphaOff val="0"/>
          </a:schemeClr>
        </a:solidFill>
        <a:ln w="12700" cap="flat" cmpd="sng" algn="ctr">
          <a:solidFill>
            <a:schemeClr val="accent5">
              <a:hueOff val="-493004"/>
              <a:satOff val="-5046"/>
              <a:lumOff val="21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40DE9F-BBA5-4CCD-B709-BA4266525F4B}">
      <dsp:nvSpPr>
        <dsp:cNvPr id="0" name=""/>
        <dsp:cNvSpPr/>
      </dsp:nvSpPr>
      <dsp:spPr>
        <a:xfrm>
          <a:off x="0" y="2038631"/>
          <a:ext cx="6836956" cy="1017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600" kern="1200"/>
            <a:t>畫畫</a:t>
          </a:r>
          <a:endParaRPr lang="en-US" sz="3600" kern="1200"/>
        </a:p>
      </dsp:txBody>
      <dsp:txXfrm>
        <a:off x="0" y="2038631"/>
        <a:ext cx="6836956" cy="1017823"/>
      </dsp:txXfrm>
    </dsp:sp>
    <dsp:sp modelId="{D4E6BBDE-34B0-4DFB-A05E-D84DD6EE8515}">
      <dsp:nvSpPr>
        <dsp:cNvPr id="0" name=""/>
        <dsp:cNvSpPr/>
      </dsp:nvSpPr>
      <dsp:spPr>
        <a:xfrm>
          <a:off x="0" y="3056454"/>
          <a:ext cx="6836956" cy="0"/>
        </a:xfrm>
        <a:prstGeom prst="line">
          <a:avLst/>
        </a:prstGeom>
        <a:solidFill>
          <a:schemeClr val="accent5">
            <a:hueOff val="-739507"/>
            <a:satOff val="-7568"/>
            <a:lumOff val="3295"/>
            <a:alphaOff val="0"/>
          </a:schemeClr>
        </a:solidFill>
        <a:ln w="12700" cap="flat" cmpd="sng" algn="ctr">
          <a:solidFill>
            <a:schemeClr val="accent5">
              <a:hueOff val="-739507"/>
              <a:satOff val="-7568"/>
              <a:lumOff val="32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E6063A-D3E6-4480-B90D-4FF522B48902}">
      <dsp:nvSpPr>
        <dsp:cNvPr id="0" name=""/>
        <dsp:cNvSpPr/>
      </dsp:nvSpPr>
      <dsp:spPr>
        <a:xfrm>
          <a:off x="0" y="3056454"/>
          <a:ext cx="6836956" cy="1017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600" kern="1200"/>
            <a:t>玩音樂</a:t>
          </a:r>
          <a:endParaRPr lang="en-US" sz="3600" kern="1200"/>
        </a:p>
      </dsp:txBody>
      <dsp:txXfrm>
        <a:off x="0" y="3056454"/>
        <a:ext cx="6836956" cy="1017823"/>
      </dsp:txXfrm>
    </dsp:sp>
    <dsp:sp modelId="{0C2BCDD6-8093-498D-9BB2-916FF6EC6BEF}">
      <dsp:nvSpPr>
        <dsp:cNvPr id="0" name=""/>
        <dsp:cNvSpPr/>
      </dsp:nvSpPr>
      <dsp:spPr>
        <a:xfrm>
          <a:off x="0" y="4074277"/>
          <a:ext cx="6836956" cy="0"/>
        </a:xfrm>
        <a:prstGeom prst="line">
          <a:avLst/>
        </a:prstGeom>
        <a:solidFill>
          <a:schemeClr val="accent5">
            <a:hueOff val="-986009"/>
            <a:satOff val="-10091"/>
            <a:lumOff val="4393"/>
            <a:alphaOff val="0"/>
          </a:schemeClr>
        </a:solidFill>
        <a:ln w="12700" cap="flat" cmpd="sng" algn="ctr">
          <a:solidFill>
            <a:schemeClr val="accent5">
              <a:hueOff val="-986009"/>
              <a:satOff val="-10091"/>
              <a:lumOff val="43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FE11D3-6BA3-4A68-A9FB-0D0B4646AEF5}">
      <dsp:nvSpPr>
        <dsp:cNvPr id="0" name=""/>
        <dsp:cNvSpPr/>
      </dsp:nvSpPr>
      <dsp:spPr>
        <a:xfrm>
          <a:off x="0" y="4074277"/>
          <a:ext cx="6836956" cy="1017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600" kern="1200"/>
            <a:t>玩社團</a:t>
          </a:r>
          <a:endParaRPr lang="en-US" sz="3600" kern="1200"/>
        </a:p>
      </dsp:txBody>
      <dsp:txXfrm>
        <a:off x="0" y="4074277"/>
        <a:ext cx="6836956" cy="1017823"/>
      </dsp:txXfrm>
    </dsp:sp>
    <dsp:sp modelId="{71C9754E-D029-4746-AAE6-BD9823A968CE}">
      <dsp:nvSpPr>
        <dsp:cNvPr id="0" name=""/>
        <dsp:cNvSpPr/>
      </dsp:nvSpPr>
      <dsp:spPr>
        <a:xfrm>
          <a:off x="0" y="5092100"/>
          <a:ext cx="6836956" cy="0"/>
        </a:xfrm>
        <a:prstGeom prst="line">
          <a:avLst/>
        </a:prstGeom>
        <a:solidFill>
          <a:schemeClr val="accent5">
            <a:hueOff val="-1232511"/>
            <a:satOff val="-12614"/>
            <a:lumOff val="5491"/>
            <a:alphaOff val="0"/>
          </a:schemeClr>
        </a:solidFill>
        <a:ln w="12700" cap="flat" cmpd="sng" algn="ctr">
          <a:solidFill>
            <a:schemeClr val="accent5">
              <a:hueOff val="-1232511"/>
              <a:satOff val="-12614"/>
              <a:lumOff val="549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6FADF2-B164-44BE-8ABB-7B39ABF381CB}">
      <dsp:nvSpPr>
        <dsp:cNvPr id="0" name=""/>
        <dsp:cNvSpPr/>
      </dsp:nvSpPr>
      <dsp:spPr>
        <a:xfrm>
          <a:off x="0" y="5092100"/>
          <a:ext cx="6836956" cy="1017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600" kern="1200"/>
            <a:t>看劇、看電影</a:t>
          </a:r>
          <a:endParaRPr lang="en-US" sz="3600" kern="1200"/>
        </a:p>
      </dsp:txBody>
      <dsp:txXfrm>
        <a:off x="0" y="5092100"/>
        <a:ext cx="6836956" cy="10178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3FD268-583C-4FC4-9B35-BAD688720DC9}">
      <dsp:nvSpPr>
        <dsp:cNvPr id="0" name=""/>
        <dsp:cNvSpPr/>
      </dsp:nvSpPr>
      <dsp:spPr>
        <a:xfrm>
          <a:off x="0" y="2984"/>
          <a:ext cx="683695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78A005-E981-4D7A-844E-58DC6DD43F84}">
      <dsp:nvSpPr>
        <dsp:cNvPr id="0" name=""/>
        <dsp:cNvSpPr/>
      </dsp:nvSpPr>
      <dsp:spPr>
        <a:xfrm>
          <a:off x="0" y="2984"/>
          <a:ext cx="6836956" cy="1017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200" kern="1200"/>
            <a:t>和朋友一同出遊</a:t>
          </a:r>
          <a:endParaRPr lang="en-US" sz="3200" kern="1200"/>
        </a:p>
      </dsp:txBody>
      <dsp:txXfrm>
        <a:off x="0" y="2984"/>
        <a:ext cx="6836956" cy="1017823"/>
      </dsp:txXfrm>
    </dsp:sp>
    <dsp:sp modelId="{F640389F-D753-4009-AD40-C3A3B777AFB5}">
      <dsp:nvSpPr>
        <dsp:cNvPr id="0" name=""/>
        <dsp:cNvSpPr/>
      </dsp:nvSpPr>
      <dsp:spPr>
        <a:xfrm>
          <a:off x="0" y="1020808"/>
          <a:ext cx="683695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D96FE6-349D-40A6-898A-5F97B6E06C18}">
      <dsp:nvSpPr>
        <dsp:cNvPr id="0" name=""/>
        <dsp:cNvSpPr/>
      </dsp:nvSpPr>
      <dsp:spPr>
        <a:xfrm>
          <a:off x="0" y="1020808"/>
          <a:ext cx="6836956" cy="1017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200" kern="1200"/>
            <a:t>和朋友一起打電動</a:t>
          </a:r>
          <a:endParaRPr lang="en-US" sz="3200" kern="1200"/>
        </a:p>
      </dsp:txBody>
      <dsp:txXfrm>
        <a:off x="0" y="1020808"/>
        <a:ext cx="6836956" cy="1017823"/>
      </dsp:txXfrm>
    </dsp:sp>
    <dsp:sp modelId="{2F5C1F4D-B493-4B01-9E5F-559089883FF9}">
      <dsp:nvSpPr>
        <dsp:cNvPr id="0" name=""/>
        <dsp:cNvSpPr/>
      </dsp:nvSpPr>
      <dsp:spPr>
        <a:xfrm>
          <a:off x="0" y="2038631"/>
          <a:ext cx="683695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F335BB-395E-4723-8EE9-10686EEFE216}">
      <dsp:nvSpPr>
        <dsp:cNvPr id="0" name=""/>
        <dsp:cNvSpPr/>
      </dsp:nvSpPr>
      <dsp:spPr>
        <a:xfrm>
          <a:off x="0" y="2038631"/>
          <a:ext cx="6836956" cy="1017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200" kern="1200"/>
            <a:t>完成畫作後找人分享、交流</a:t>
          </a:r>
          <a:endParaRPr lang="en-US" sz="3200" kern="1200"/>
        </a:p>
      </dsp:txBody>
      <dsp:txXfrm>
        <a:off x="0" y="2038631"/>
        <a:ext cx="6836956" cy="1017823"/>
      </dsp:txXfrm>
    </dsp:sp>
    <dsp:sp modelId="{E56F6F32-6095-473A-B635-E0E381B2C902}">
      <dsp:nvSpPr>
        <dsp:cNvPr id="0" name=""/>
        <dsp:cNvSpPr/>
      </dsp:nvSpPr>
      <dsp:spPr>
        <a:xfrm>
          <a:off x="0" y="3056454"/>
          <a:ext cx="683695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C72E30-B5A2-40C7-9811-ED5C9AAB42DF}">
      <dsp:nvSpPr>
        <dsp:cNvPr id="0" name=""/>
        <dsp:cNvSpPr/>
      </dsp:nvSpPr>
      <dsp:spPr>
        <a:xfrm>
          <a:off x="0" y="3056454"/>
          <a:ext cx="6836956" cy="1017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200" kern="1200"/>
            <a:t>和朋友一起演奏</a:t>
          </a:r>
          <a:endParaRPr lang="en-US" sz="3200" kern="1200"/>
        </a:p>
      </dsp:txBody>
      <dsp:txXfrm>
        <a:off x="0" y="3056454"/>
        <a:ext cx="6836956" cy="1017823"/>
      </dsp:txXfrm>
    </dsp:sp>
    <dsp:sp modelId="{98100C5A-6225-4FEB-B388-73305AB03A69}">
      <dsp:nvSpPr>
        <dsp:cNvPr id="0" name=""/>
        <dsp:cNvSpPr/>
      </dsp:nvSpPr>
      <dsp:spPr>
        <a:xfrm>
          <a:off x="0" y="4074277"/>
          <a:ext cx="683695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B499FB-77B1-4BD4-ACE6-3F1CE759F4C3}">
      <dsp:nvSpPr>
        <dsp:cNvPr id="0" name=""/>
        <dsp:cNvSpPr/>
      </dsp:nvSpPr>
      <dsp:spPr>
        <a:xfrm>
          <a:off x="0" y="4074277"/>
          <a:ext cx="6836956" cy="1017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200" kern="1200"/>
            <a:t>參加社團與人一同參與活動</a:t>
          </a:r>
          <a:endParaRPr lang="en-US" sz="3200" kern="1200"/>
        </a:p>
      </dsp:txBody>
      <dsp:txXfrm>
        <a:off x="0" y="4074277"/>
        <a:ext cx="6836956" cy="1017823"/>
      </dsp:txXfrm>
    </dsp:sp>
    <dsp:sp modelId="{9704243E-5447-42C5-B1E6-75BD2DD548E8}">
      <dsp:nvSpPr>
        <dsp:cNvPr id="0" name=""/>
        <dsp:cNvSpPr/>
      </dsp:nvSpPr>
      <dsp:spPr>
        <a:xfrm>
          <a:off x="0" y="5092100"/>
          <a:ext cx="683695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1834E8-5934-454C-B128-64A974EF98D1}">
      <dsp:nvSpPr>
        <dsp:cNvPr id="0" name=""/>
        <dsp:cNvSpPr/>
      </dsp:nvSpPr>
      <dsp:spPr>
        <a:xfrm>
          <a:off x="0" y="5092100"/>
          <a:ext cx="6836956" cy="1017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200" kern="1200"/>
            <a:t>和朋友一起看劇、看電影，交流心得</a:t>
          </a:r>
          <a:endParaRPr lang="en-US" sz="3200" kern="1200"/>
        </a:p>
      </dsp:txBody>
      <dsp:txXfrm>
        <a:off x="0" y="5092100"/>
        <a:ext cx="6836956" cy="10178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E62C77-8B72-4705-98B1-D15244D072C8}">
      <dsp:nvSpPr>
        <dsp:cNvPr id="0" name=""/>
        <dsp:cNvSpPr/>
      </dsp:nvSpPr>
      <dsp:spPr>
        <a:xfrm>
          <a:off x="0" y="0"/>
          <a:ext cx="106375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8E3383-C901-449B-95D7-7006AC7CC5DF}">
      <dsp:nvSpPr>
        <dsp:cNvPr id="0" name=""/>
        <dsp:cNvSpPr/>
      </dsp:nvSpPr>
      <dsp:spPr>
        <a:xfrm>
          <a:off x="0" y="0"/>
          <a:ext cx="10637518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800" kern="1200" dirty="0"/>
            <a:t>這是一個資訊爆炸的時代、一個娛樂爆炸的時代。</a:t>
          </a:r>
          <a:endParaRPr lang="en-US" sz="2800" kern="1200" dirty="0"/>
        </a:p>
      </dsp:txBody>
      <dsp:txXfrm>
        <a:off x="0" y="0"/>
        <a:ext cx="10637518" cy="1087834"/>
      </dsp:txXfrm>
    </dsp:sp>
    <dsp:sp modelId="{48C7A63E-C303-4915-A0E2-8CE277560A7F}">
      <dsp:nvSpPr>
        <dsp:cNvPr id="0" name=""/>
        <dsp:cNvSpPr/>
      </dsp:nvSpPr>
      <dsp:spPr>
        <a:xfrm>
          <a:off x="0" y="1087834"/>
          <a:ext cx="106375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E3EC2F-1796-470F-822C-B30C53336BFC}">
      <dsp:nvSpPr>
        <dsp:cNvPr id="0" name=""/>
        <dsp:cNvSpPr/>
      </dsp:nvSpPr>
      <dsp:spPr>
        <a:xfrm>
          <a:off x="0" y="1087834"/>
          <a:ext cx="10637518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800" kern="1200" dirty="0"/>
            <a:t>科技縮短了人們</a:t>
          </a:r>
          <a:r>
            <a:rPr lang="zh-TW" altLang="en-US" sz="2800" kern="1200" dirty="0"/>
            <a:t>之</a:t>
          </a:r>
          <a:r>
            <a:rPr lang="zh-TW" sz="2800" kern="1200" dirty="0"/>
            <a:t>間的距離，也造就了一個新的世界、新的文化。</a:t>
          </a:r>
          <a:endParaRPr lang="en-US" sz="2800" kern="1200" dirty="0"/>
        </a:p>
      </dsp:txBody>
      <dsp:txXfrm>
        <a:off x="0" y="1087834"/>
        <a:ext cx="10637518" cy="1087834"/>
      </dsp:txXfrm>
    </dsp:sp>
    <dsp:sp modelId="{02E29F7E-E4A0-4008-8EF0-8CED7F2EA76B}">
      <dsp:nvSpPr>
        <dsp:cNvPr id="0" name=""/>
        <dsp:cNvSpPr/>
      </dsp:nvSpPr>
      <dsp:spPr>
        <a:xfrm>
          <a:off x="0" y="2175669"/>
          <a:ext cx="106375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4410AE-0990-41F6-9096-B4BC7751992B}">
      <dsp:nvSpPr>
        <dsp:cNvPr id="0" name=""/>
        <dsp:cNvSpPr/>
      </dsp:nvSpPr>
      <dsp:spPr>
        <a:xfrm>
          <a:off x="0" y="2175669"/>
          <a:ext cx="10637518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800" kern="1200"/>
            <a:t>現代人已完全離不開網路，無論是生活上便利還是娛樂。</a:t>
          </a:r>
          <a:endParaRPr lang="en-US" sz="2800" kern="1200"/>
        </a:p>
      </dsp:txBody>
      <dsp:txXfrm>
        <a:off x="0" y="2175669"/>
        <a:ext cx="10637518" cy="1087834"/>
      </dsp:txXfrm>
    </dsp:sp>
    <dsp:sp modelId="{11814479-1E91-45D4-A9AE-BE6F3859B8AD}">
      <dsp:nvSpPr>
        <dsp:cNvPr id="0" name=""/>
        <dsp:cNvSpPr/>
      </dsp:nvSpPr>
      <dsp:spPr>
        <a:xfrm>
          <a:off x="0" y="3263503"/>
          <a:ext cx="106375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3BD494-1293-48B2-AA42-BC7D4F6C3D0E}">
      <dsp:nvSpPr>
        <dsp:cNvPr id="0" name=""/>
        <dsp:cNvSpPr/>
      </dsp:nvSpPr>
      <dsp:spPr>
        <a:xfrm>
          <a:off x="0" y="3263503"/>
          <a:ext cx="10637518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800" kern="1200" dirty="0"/>
            <a:t>娛樂指的不單單只是消遣，而是廣泛地包含各種快樂</a:t>
          </a:r>
          <a:r>
            <a:rPr lang="zh-TW" altLang="en-US" sz="2800" kern="1200" dirty="0"/>
            <a:t>，                              </a:t>
          </a:r>
          <a:r>
            <a:rPr lang="zh-TW" sz="2800" kern="1200" dirty="0"/>
            <a:t>當然</a:t>
          </a:r>
          <a:r>
            <a:rPr lang="zh-TW" altLang="en-US" sz="2800" kern="1200" dirty="0"/>
            <a:t>也</a:t>
          </a:r>
          <a:r>
            <a:rPr lang="zh-TW" sz="2800" kern="1200" dirty="0"/>
            <a:t>包括</a:t>
          </a:r>
          <a:r>
            <a:rPr lang="zh-TW" sz="2800" b="1" kern="1200" dirty="0"/>
            <a:t>精神上的富足</a:t>
          </a:r>
          <a:r>
            <a:rPr lang="zh-TW" sz="2800" kern="1200" dirty="0"/>
            <a:t>。</a:t>
          </a:r>
          <a:endParaRPr lang="en-US" sz="2800" kern="1200" dirty="0"/>
        </a:p>
      </dsp:txBody>
      <dsp:txXfrm>
        <a:off x="0" y="3263503"/>
        <a:ext cx="10637518" cy="108783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FA70BC-231B-4A98-9ABD-EA1FA52BE7F8}">
      <dsp:nvSpPr>
        <dsp:cNvPr id="0" name=""/>
        <dsp:cNvSpPr/>
      </dsp:nvSpPr>
      <dsp:spPr>
        <a:xfrm>
          <a:off x="0" y="256"/>
          <a:ext cx="10637518" cy="713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400" kern="1200" dirty="0"/>
            <a:t>透過網路看別人的出遊</a:t>
          </a:r>
          <a:r>
            <a:rPr lang="en-US" sz="2400" kern="1200" dirty="0"/>
            <a:t>vlog</a:t>
          </a:r>
        </a:p>
      </dsp:txBody>
      <dsp:txXfrm>
        <a:off x="34840" y="35096"/>
        <a:ext cx="10567838" cy="644020"/>
      </dsp:txXfrm>
    </dsp:sp>
    <dsp:sp modelId="{B31C5B75-D19D-4974-A645-3A256C8DDCB4}">
      <dsp:nvSpPr>
        <dsp:cNvPr id="0" name=""/>
        <dsp:cNvSpPr/>
      </dsp:nvSpPr>
      <dsp:spPr>
        <a:xfrm>
          <a:off x="0" y="727681"/>
          <a:ext cx="10637518" cy="713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400" kern="1200"/>
            <a:t>和朋友一起打電動</a:t>
          </a:r>
          <a:endParaRPr lang="en-US" sz="2400" kern="1200"/>
        </a:p>
      </dsp:txBody>
      <dsp:txXfrm>
        <a:off x="34840" y="762521"/>
        <a:ext cx="10567838" cy="644020"/>
      </dsp:txXfrm>
    </dsp:sp>
    <dsp:sp modelId="{8E557961-99BE-4DAF-8B2D-1D84A21B3B6B}">
      <dsp:nvSpPr>
        <dsp:cNvPr id="0" name=""/>
        <dsp:cNvSpPr/>
      </dsp:nvSpPr>
      <dsp:spPr>
        <a:xfrm>
          <a:off x="0" y="1455106"/>
          <a:ext cx="10637518" cy="713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400" kern="1200"/>
            <a:t>完成畫作後</a:t>
          </a:r>
          <a:r>
            <a:rPr lang="en-US" sz="2400" kern="1200"/>
            <a:t>Po</a:t>
          </a:r>
          <a:r>
            <a:rPr lang="zh-TW" sz="2400" kern="1200"/>
            <a:t>在</a:t>
          </a:r>
          <a:r>
            <a:rPr lang="en-US" sz="2400" kern="1200"/>
            <a:t>FB</a:t>
          </a:r>
          <a:r>
            <a:rPr lang="zh-TW" sz="2400" kern="1200"/>
            <a:t>社團上與人分享、交流</a:t>
          </a:r>
          <a:endParaRPr lang="en-US" sz="2400" kern="1200"/>
        </a:p>
      </dsp:txBody>
      <dsp:txXfrm>
        <a:off x="34840" y="1489946"/>
        <a:ext cx="10567838" cy="644020"/>
      </dsp:txXfrm>
    </dsp:sp>
    <dsp:sp modelId="{06D1D865-3BCC-4599-BABF-20F4E9B4270D}">
      <dsp:nvSpPr>
        <dsp:cNvPr id="0" name=""/>
        <dsp:cNvSpPr/>
      </dsp:nvSpPr>
      <dsp:spPr>
        <a:xfrm>
          <a:off x="0" y="2182531"/>
          <a:ext cx="10637518" cy="713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400" kern="1200" dirty="0"/>
            <a:t>將音樂影片</a:t>
          </a:r>
          <a:r>
            <a:rPr lang="en-US" sz="2400" kern="1200" dirty="0"/>
            <a:t>Po</a:t>
          </a:r>
          <a:r>
            <a:rPr lang="zh-TW" sz="2400" kern="1200" dirty="0"/>
            <a:t>網上與人交流或線上卡啦</a:t>
          </a:r>
          <a:r>
            <a:rPr lang="en-US" sz="2400" kern="1200" dirty="0"/>
            <a:t>OK</a:t>
          </a:r>
          <a:r>
            <a:rPr lang="zh-TW" sz="2400" kern="1200" dirty="0"/>
            <a:t>軟體</a:t>
          </a:r>
          <a:endParaRPr lang="en-US" sz="2400" kern="1200" dirty="0"/>
        </a:p>
      </dsp:txBody>
      <dsp:txXfrm>
        <a:off x="34840" y="2217371"/>
        <a:ext cx="10567838" cy="644020"/>
      </dsp:txXfrm>
    </dsp:sp>
    <dsp:sp modelId="{EE56DC79-47C2-4B95-BBCA-9B42BA2C28D1}">
      <dsp:nvSpPr>
        <dsp:cNvPr id="0" name=""/>
        <dsp:cNvSpPr/>
      </dsp:nvSpPr>
      <dsp:spPr>
        <a:xfrm>
          <a:off x="0" y="2909956"/>
          <a:ext cx="10637518" cy="713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400" kern="1200"/>
            <a:t>加入網上社團參與網上活動</a:t>
          </a:r>
          <a:endParaRPr lang="en-US" sz="2400" kern="1200"/>
        </a:p>
      </dsp:txBody>
      <dsp:txXfrm>
        <a:off x="34840" y="2944796"/>
        <a:ext cx="10567838" cy="644020"/>
      </dsp:txXfrm>
    </dsp:sp>
    <dsp:sp modelId="{78D3F6D2-AEDC-45FC-A5BA-D736C9865839}">
      <dsp:nvSpPr>
        <dsp:cNvPr id="0" name=""/>
        <dsp:cNvSpPr/>
      </dsp:nvSpPr>
      <dsp:spPr>
        <a:xfrm>
          <a:off x="0" y="3637381"/>
          <a:ext cx="10637518" cy="713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400" kern="1200"/>
            <a:t>看完劇、電影後，在網上與人交流心得</a:t>
          </a:r>
          <a:endParaRPr lang="en-US" sz="2400" kern="1200"/>
        </a:p>
      </dsp:txBody>
      <dsp:txXfrm>
        <a:off x="34840" y="3672221"/>
        <a:ext cx="10567838" cy="6440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E0448C-4AD5-4A41-9BE2-83E7CDE46C5E}">
      <dsp:nvSpPr>
        <dsp:cNvPr id="0" name=""/>
        <dsp:cNvSpPr/>
      </dsp:nvSpPr>
      <dsp:spPr>
        <a:xfrm>
          <a:off x="0" y="53109"/>
          <a:ext cx="10637518" cy="992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200" kern="1200"/>
            <a:t>其實長者的網路使用率並不低，且有逐漸上升的趨勢。</a:t>
          </a:r>
          <a:endParaRPr lang="en-US" sz="3200" kern="1200"/>
        </a:p>
      </dsp:txBody>
      <dsp:txXfrm>
        <a:off x="48433" y="101542"/>
        <a:ext cx="10540652" cy="895294"/>
      </dsp:txXfrm>
    </dsp:sp>
    <dsp:sp modelId="{408191C2-E658-46E9-9AA5-5697BD87ACDE}">
      <dsp:nvSpPr>
        <dsp:cNvPr id="0" name=""/>
        <dsp:cNvSpPr/>
      </dsp:nvSpPr>
      <dsp:spPr>
        <a:xfrm>
          <a:off x="0" y="1137429"/>
          <a:ext cx="10637518" cy="992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200" kern="1200"/>
            <a:t>長者主要從事的網路活動大多與獲取資訊有關</a:t>
          </a:r>
          <a:endParaRPr lang="en-US" sz="3200" kern="1200"/>
        </a:p>
      </dsp:txBody>
      <dsp:txXfrm>
        <a:off x="48433" y="1185862"/>
        <a:ext cx="10540652" cy="895294"/>
      </dsp:txXfrm>
    </dsp:sp>
    <dsp:sp modelId="{DD44BBCC-9F43-4C9F-B0E8-138A7CEA2A3F}">
      <dsp:nvSpPr>
        <dsp:cNvPr id="0" name=""/>
        <dsp:cNvSpPr/>
      </dsp:nvSpPr>
      <dsp:spPr>
        <a:xfrm>
          <a:off x="0" y="2221749"/>
          <a:ext cx="10637518" cy="992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200" kern="1200"/>
            <a:t>主要以生活便利上需要與消遣娛樂為主。</a:t>
          </a:r>
          <a:endParaRPr lang="en-US" sz="3200" kern="1200"/>
        </a:p>
      </dsp:txBody>
      <dsp:txXfrm>
        <a:off x="48433" y="2270182"/>
        <a:ext cx="10540652" cy="895294"/>
      </dsp:txXfrm>
    </dsp:sp>
    <dsp:sp modelId="{FC967755-DE3D-4875-A8E5-D75036CACA12}">
      <dsp:nvSpPr>
        <dsp:cNvPr id="0" name=""/>
        <dsp:cNvSpPr/>
      </dsp:nvSpPr>
      <dsp:spPr>
        <a:xfrm>
          <a:off x="0" y="3306069"/>
          <a:ext cx="10637518" cy="992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200" kern="1200"/>
            <a:t>然而我們認為，這樣的使用方式是會越用越無聊的。</a:t>
          </a:r>
          <a:endParaRPr lang="en-US" sz="3200" kern="1200"/>
        </a:p>
      </dsp:txBody>
      <dsp:txXfrm>
        <a:off x="48433" y="3354502"/>
        <a:ext cx="10540652" cy="89529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064655-6F4F-40B1-8044-7E109F4CA567}">
      <dsp:nvSpPr>
        <dsp:cNvPr id="0" name=""/>
        <dsp:cNvSpPr/>
      </dsp:nvSpPr>
      <dsp:spPr>
        <a:xfrm>
          <a:off x="0" y="746"/>
          <a:ext cx="683695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9D335A-1F01-4B4F-A956-837EBD6C657B}">
      <dsp:nvSpPr>
        <dsp:cNvPr id="0" name=""/>
        <dsp:cNvSpPr/>
      </dsp:nvSpPr>
      <dsp:spPr>
        <a:xfrm>
          <a:off x="0" y="746"/>
          <a:ext cx="6836956" cy="1222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500" kern="1200"/>
            <a:t>🧪 多巴胺遞減</a:t>
          </a:r>
          <a:endParaRPr lang="en-US" sz="3500" kern="1200"/>
        </a:p>
      </dsp:txBody>
      <dsp:txXfrm>
        <a:off x="0" y="746"/>
        <a:ext cx="6836956" cy="1222283"/>
      </dsp:txXfrm>
    </dsp:sp>
    <dsp:sp modelId="{3549A5FF-6CB5-49C2-B4D5-290649F68C0C}">
      <dsp:nvSpPr>
        <dsp:cNvPr id="0" name=""/>
        <dsp:cNvSpPr/>
      </dsp:nvSpPr>
      <dsp:spPr>
        <a:xfrm>
          <a:off x="0" y="1223029"/>
          <a:ext cx="6836956" cy="0"/>
        </a:xfrm>
        <a:prstGeom prst="line">
          <a:avLst/>
        </a:prstGeom>
        <a:solidFill>
          <a:schemeClr val="accent5">
            <a:hueOff val="-308128"/>
            <a:satOff val="-3153"/>
            <a:lumOff val="1373"/>
            <a:alphaOff val="0"/>
          </a:schemeClr>
        </a:solidFill>
        <a:ln w="12700" cap="flat" cmpd="sng" algn="ctr">
          <a:solidFill>
            <a:schemeClr val="accent5">
              <a:hueOff val="-308128"/>
              <a:satOff val="-3153"/>
              <a:lumOff val="137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3460F4-1A0C-4ED2-8C10-E9EF259EDD53}">
      <dsp:nvSpPr>
        <dsp:cNvPr id="0" name=""/>
        <dsp:cNvSpPr/>
      </dsp:nvSpPr>
      <dsp:spPr>
        <a:xfrm>
          <a:off x="0" y="1223029"/>
          <a:ext cx="6836956" cy="1222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500" kern="1200"/>
            <a:t>🧱 高度碎片化的資訊</a:t>
          </a:r>
          <a:r>
            <a:rPr lang="en-US" sz="3500" kern="1200"/>
            <a:t>/</a:t>
          </a:r>
          <a:r>
            <a:rPr lang="zh-TW" sz="3500" kern="1200"/>
            <a:t>娛樂</a:t>
          </a:r>
          <a:endParaRPr lang="en-US" sz="3500" kern="1200"/>
        </a:p>
      </dsp:txBody>
      <dsp:txXfrm>
        <a:off x="0" y="1223029"/>
        <a:ext cx="6836956" cy="1222283"/>
      </dsp:txXfrm>
    </dsp:sp>
    <dsp:sp modelId="{0275BA68-B90E-4004-8F6E-09715A853E1E}">
      <dsp:nvSpPr>
        <dsp:cNvPr id="0" name=""/>
        <dsp:cNvSpPr/>
      </dsp:nvSpPr>
      <dsp:spPr>
        <a:xfrm>
          <a:off x="0" y="2445312"/>
          <a:ext cx="6836956" cy="0"/>
        </a:xfrm>
        <a:prstGeom prst="line">
          <a:avLst/>
        </a:prstGeom>
        <a:solidFill>
          <a:schemeClr val="accent5">
            <a:hueOff val="-616256"/>
            <a:satOff val="-6307"/>
            <a:lumOff val="2746"/>
            <a:alphaOff val="0"/>
          </a:schemeClr>
        </a:solidFill>
        <a:ln w="12700" cap="flat" cmpd="sng" algn="ctr">
          <a:solidFill>
            <a:schemeClr val="accent5">
              <a:hueOff val="-616256"/>
              <a:satOff val="-6307"/>
              <a:lumOff val="274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6570B3-3C2A-47E0-AD1D-B34CE85DB23E}">
      <dsp:nvSpPr>
        <dsp:cNvPr id="0" name=""/>
        <dsp:cNvSpPr/>
      </dsp:nvSpPr>
      <dsp:spPr>
        <a:xfrm>
          <a:off x="0" y="2445312"/>
          <a:ext cx="6836956" cy="1222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500" kern="1200"/>
            <a:t>🌀被動接收、缺乏自主選擇</a:t>
          </a:r>
          <a:endParaRPr lang="en-US" sz="3500" kern="1200"/>
        </a:p>
      </dsp:txBody>
      <dsp:txXfrm>
        <a:off x="0" y="2445312"/>
        <a:ext cx="6836956" cy="1222283"/>
      </dsp:txXfrm>
    </dsp:sp>
    <dsp:sp modelId="{EDBC0D61-179F-4489-B4A6-94C918899C2F}">
      <dsp:nvSpPr>
        <dsp:cNvPr id="0" name=""/>
        <dsp:cNvSpPr/>
      </dsp:nvSpPr>
      <dsp:spPr>
        <a:xfrm>
          <a:off x="0" y="3667596"/>
          <a:ext cx="6836956" cy="0"/>
        </a:xfrm>
        <a:prstGeom prst="line">
          <a:avLst/>
        </a:prstGeom>
        <a:solidFill>
          <a:schemeClr val="accent5">
            <a:hueOff val="-924383"/>
            <a:satOff val="-9460"/>
            <a:lumOff val="4118"/>
            <a:alphaOff val="0"/>
          </a:schemeClr>
        </a:solidFill>
        <a:ln w="12700" cap="flat" cmpd="sng" algn="ctr">
          <a:solidFill>
            <a:schemeClr val="accent5">
              <a:hueOff val="-924383"/>
              <a:satOff val="-9460"/>
              <a:lumOff val="411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E0E57E-7C52-4CCE-9671-98C73CCC898F}">
      <dsp:nvSpPr>
        <dsp:cNvPr id="0" name=""/>
        <dsp:cNvSpPr/>
      </dsp:nvSpPr>
      <dsp:spPr>
        <a:xfrm>
          <a:off x="0" y="3667596"/>
          <a:ext cx="6836956" cy="1222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⏳</a:t>
          </a:r>
          <a:r>
            <a:rPr lang="zh-TW" sz="3500" kern="1200"/>
            <a:t>排擠了創造性、學習性的活動</a:t>
          </a:r>
          <a:endParaRPr lang="en-US" sz="3500" kern="1200"/>
        </a:p>
      </dsp:txBody>
      <dsp:txXfrm>
        <a:off x="0" y="3667596"/>
        <a:ext cx="6836956" cy="1222283"/>
      </dsp:txXfrm>
    </dsp:sp>
    <dsp:sp modelId="{7F2B24FD-57B3-45D9-8CAB-C806CBA952AB}">
      <dsp:nvSpPr>
        <dsp:cNvPr id="0" name=""/>
        <dsp:cNvSpPr/>
      </dsp:nvSpPr>
      <dsp:spPr>
        <a:xfrm>
          <a:off x="0" y="4889879"/>
          <a:ext cx="6836956" cy="0"/>
        </a:xfrm>
        <a:prstGeom prst="line">
          <a:avLst/>
        </a:prstGeom>
        <a:solidFill>
          <a:schemeClr val="accent5">
            <a:hueOff val="-1232511"/>
            <a:satOff val="-12614"/>
            <a:lumOff val="5491"/>
            <a:alphaOff val="0"/>
          </a:schemeClr>
        </a:solidFill>
        <a:ln w="12700" cap="flat" cmpd="sng" algn="ctr">
          <a:solidFill>
            <a:schemeClr val="accent5">
              <a:hueOff val="-1232511"/>
              <a:satOff val="-12614"/>
              <a:lumOff val="549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01D1BA-C6BE-4E90-8D9B-D49C57D38D88}">
      <dsp:nvSpPr>
        <dsp:cNvPr id="0" name=""/>
        <dsp:cNvSpPr/>
      </dsp:nvSpPr>
      <dsp:spPr>
        <a:xfrm>
          <a:off x="0" y="4889879"/>
          <a:ext cx="6836956" cy="1222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500" kern="1200"/>
            <a:t>😊缺乏社交與實際參與生活</a:t>
          </a:r>
          <a:endParaRPr lang="en-US" sz="3500" kern="1200"/>
        </a:p>
      </dsp:txBody>
      <dsp:txXfrm>
        <a:off x="0" y="4889879"/>
        <a:ext cx="6836956" cy="122228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3EC3E7-5878-4D33-9856-D0C91BF45957}">
      <dsp:nvSpPr>
        <dsp:cNvPr id="0" name=""/>
        <dsp:cNvSpPr/>
      </dsp:nvSpPr>
      <dsp:spPr>
        <a:xfrm>
          <a:off x="0" y="531"/>
          <a:ext cx="106375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BE8343-392C-44B5-9B3F-AC67A8CEE3CF}">
      <dsp:nvSpPr>
        <dsp:cNvPr id="0" name=""/>
        <dsp:cNvSpPr/>
      </dsp:nvSpPr>
      <dsp:spPr>
        <a:xfrm>
          <a:off x="0" y="531"/>
          <a:ext cx="10637518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100" kern="1200"/>
            <a:t>🎨 創造型活動：轉為「主動創作者」而非「被動觀看者」</a:t>
          </a:r>
          <a:endParaRPr lang="en-US" sz="3100" kern="1200"/>
        </a:p>
      </dsp:txBody>
      <dsp:txXfrm>
        <a:off x="0" y="531"/>
        <a:ext cx="10637518" cy="870055"/>
      </dsp:txXfrm>
    </dsp:sp>
    <dsp:sp modelId="{D807708F-DC95-48DE-A77C-AF6ACC86E3F8}">
      <dsp:nvSpPr>
        <dsp:cNvPr id="0" name=""/>
        <dsp:cNvSpPr/>
      </dsp:nvSpPr>
      <dsp:spPr>
        <a:xfrm>
          <a:off x="0" y="870586"/>
          <a:ext cx="106375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5F543E-7FE8-4856-9ED6-2EA3916817FF}">
      <dsp:nvSpPr>
        <dsp:cNvPr id="0" name=""/>
        <dsp:cNvSpPr/>
      </dsp:nvSpPr>
      <dsp:spPr>
        <a:xfrm>
          <a:off x="0" y="870586"/>
          <a:ext cx="10637518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100" kern="1200"/>
            <a:t>🧠 學習型活動：用設備探索新知與能力</a:t>
          </a:r>
          <a:endParaRPr lang="en-US" sz="3100" kern="1200"/>
        </a:p>
      </dsp:txBody>
      <dsp:txXfrm>
        <a:off x="0" y="870586"/>
        <a:ext cx="10637518" cy="870055"/>
      </dsp:txXfrm>
    </dsp:sp>
    <dsp:sp modelId="{8DBBF6BC-5129-4909-A66C-1745BBCF32D9}">
      <dsp:nvSpPr>
        <dsp:cNvPr id="0" name=""/>
        <dsp:cNvSpPr/>
      </dsp:nvSpPr>
      <dsp:spPr>
        <a:xfrm>
          <a:off x="0" y="1740641"/>
          <a:ext cx="106375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3938C1-8F28-4D2A-AACC-7CDC955301EA}">
      <dsp:nvSpPr>
        <dsp:cNvPr id="0" name=""/>
        <dsp:cNvSpPr/>
      </dsp:nvSpPr>
      <dsp:spPr>
        <a:xfrm>
          <a:off x="0" y="1740641"/>
          <a:ext cx="10637518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100" kern="1200"/>
            <a:t>🤝 社群型活動：有目標的線上社交</a:t>
          </a:r>
          <a:endParaRPr lang="en-US" sz="3100" kern="1200"/>
        </a:p>
      </dsp:txBody>
      <dsp:txXfrm>
        <a:off x="0" y="1740641"/>
        <a:ext cx="10637518" cy="870055"/>
      </dsp:txXfrm>
    </dsp:sp>
    <dsp:sp modelId="{2EACDD8A-97CE-44BE-BE85-E6654EF51EAD}">
      <dsp:nvSpPr>
        <dsp:cNvPr id="0" name=""/>
        <dsp:cNvSpPr/>
      </dsp:nvSpPr>
      <dsp:spPr>
        <a:xfrm>
          <a:off x="0" y="2610696"/>
          <a:ext cx="106375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6AD8BA-0EF9-4C58-B18B-705E0ECC6FD5}">
      <dsp:nvSpPr>
        <dsp:cNvPr id="0" name=""/>
        <dsp:cNvSpPr/>
      </dsp:nvSpPr>
      <dsp:spPr>
        <a:xfrm>
          <a:off x="0" y="2610696"/>
          <a:ext cx="10637518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100" kern="1200"/>
            <a:t>🎮 互動型遊戲：認知及創造導向的遊戲</a:t>
          </a:r>
          <a:endParaRPr lang="en-US" sz="3100" kern="1200"/>
        </a:p>
      </dsp:txBody>
      <dsp:txXfrm>
        <a:off x="0" y="2610696"/>
        <a:ext cx="10637518" cy="870055"/>
      </dsp:txXfrm>
    </dsp:sp>
    <dsp:sp modelId="{5F9F9656-8596-4ED5-89CF-FD6479C0837B}">
      <dsp:nvSpPr>
        <dsp:cNvPr id="0" name=""/>
        <dsp:cNvSpPr/>
      </dsp:nvSpPr>
      <dsp:spPr>
        <a:xfrm>
          <a:off x="0" y="3480751"/>
          <a:ext cx="106375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364CC5-C38D-4274-9DC8-3084CBA87BC0}">
      <dsp:nvSpPr>
        <dsp:cNvPr id="0" name=""/>
        <dsp:cNvSpPr/>
      </dsp:nvSpPr>
      <dsp:spPr>
        <a:xfrm>
          <a:off x="0" y="3480751"/>
          <a:ext cx="10637518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100" b="1" u="sng" kern="1200"/>
            <a:t>「心流」</a:t>
          </a:r>
          <a:endParaRPr lang="en-US" sz="3100" kern="1200"/>
        </a:p>
      </dsp:txBody>
      <dsp:txXfrm>
        <a:off x="0" y="3480751"/>
        <a:ext cx="10637518" cy="8700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058BF-C5E1-4B52-BD8A-FD1AD5779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CD51F7-3CC3-4BB7-8291-B1789482E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20447-D6C7-43E1-AE88-1FB66CC9C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E17B6-E7FC-473A-8D5F-0E6B838E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AF4E0-FDDB-42B9-862C-7BBC501C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20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E922F-6166-4009-A42D-027DC7180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791CF-167D-446D-9F99-6976C986E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CA422-E040-4DE1-9DA5-C8D37C116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3B0B-60E7-494E-91CB-055BC2690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8C554-7C1B-4D8F-9B6B-044926569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905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C66EF0-6ED8-49A7-BDAD-E20A143FAE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FCE9CD-90A9-44BA-B293-0662E077D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77240" y="365125"/>
            <a:ext cx="779526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7DAE0-05C4-460B-B96D-BD183ED03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3CA93-55C9-4AA3-89A0-55490F74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FD820-FF26-4325-816F-310C30F8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797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36C8-0B4F-4655-A630-0B1D2540B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8B888-85E0-4D92-903E-C3FE7E870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48916-250B-4232-BD7D-571FDE79F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8BFB4-647C-4104-B6D4-3346051C3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FA73F-2BE8-4370-AE90-58F4CE51F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294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1446D-9FAC-4157-A41A-51675C8BE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93" y="1709738"/>
            <a:ext cx="10617157" cy="275889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F8D4A-8F93-4399-9546-64F286400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0293" y="4589463"/>
            <a:ext cx="1061715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2FD4-BF96-470C-8247-20DFAE1CF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75A2D-86C4-4467-BAB8-E9ED004D2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42A4D-D9B2-4C82-95E4-B86F9F5F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22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6B3AA-8C30-429E-B934-AF1220438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5834E-691F-4728-88F5-A0C469669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7240" y="1825625"/>
            <a:ext cx="52425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76374-880F-4E25-9F88-79E3C1AB1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9BD69-B509-4FCE-95A8-ED03FFC8C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C287B-AE5B-490B-BF81-A50D7A2E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C2246-303C-4A29-B6EA-E62CEDE6C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772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2FE79-D5BE-43E8-B6C5-2675B7F4D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57814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D3A07-BA51-4113-902E-830A887D2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03903"/>
            <a:ext cx="522033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E320A9-E274-4E1B-B02D-9A3F510A1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7240" y="2737063"/>
            <a:ext cx="5220335" cy="345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E80D3A-C2A8-4B78-B7E2-4908C74B1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0390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D84DD-9460-4B08-86AD-27486A9400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37063"/>
            <a:ext cx="5183188" cy="345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B0B7F8-282C-4210-AE7D-F35228BAC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E343A9-1067-4DCF-BACC-1F7F38050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84E471-04DB-4DB5-8CC5-16B3FC885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625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D87C0-272E-4E50-A316-78079B2B9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06C1C9-1F69-432A-858C-D828B56E1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6D9A1B-D149-4B97-B161-3D7C9ADBC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B3722F-8C88-4E54-8CD6-12D31A05F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325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E1B4EE-6DFC-45F3-9174-D913EB57C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F7F7DC-6DDE-4337-AD27-BBE7D542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58EA9-3AC4-421E-B133-1FA7757DF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04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035BB-74CC-43E9-B71F-A5C05D17E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ADC9E-7845-4DB1-87E3-6FBFB2B03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C925A8-2A07-43B9-B549-061F36849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2226364"/>
            <a:ext cx="3994785" cy="364262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A9037-0564-43A1-8156-1D9932E1F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FF0D40-D0E1-49C9-BE47-91BBC50AB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129BD-890D-412E-9805-D29F4A0D3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25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8ADB4-BA7B-42C2-9C6C-58B2763F8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020" y="457200"/>
            <a:ext cx="405400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519B58-B546-4E6B-BE00-3D1D64DA86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A0AB8-41A9-4548-9B83-3EFF79A00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8020" y="2250218"/>
            <a:ext cx="4054006" cy="361876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B33ED-A015-4992-A004-33D41CFFA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29CDA-E85F-47D1-83B7-02A50DEBF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49625F-5352-4136-8AC4-F8899D00A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103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D62DB5A-5AA0-4E7E-94AB-AD20F02CA8DF}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086ECE-EF43-4B07-9DD0-59679471A067}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D3A74F-6169-4D30-A245-B46D738BE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2" y="365125"/>
            <a:ext cx="106375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77E64-7A05-44DA-81FA-6EF4806BB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2" y="1825625"/>
            <a:ext cx="1063751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C5EC6-E331-4312-AC12-56D55F7D2B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242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3657AA7F-BE72-4467-897E-7A302F46504F}" type="datetimeFigureOut">
              <a:rPr lang="en-US" smtClean="0"/>
              <a:pPr/>
              <a:t>6/1/2025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7FC5D-92B2-4B4D-8111-6EDEF2806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8268"/>
            <a:ext cx="41148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A104D-C777-4A6E-8A43-F94028E5E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156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5747434-7036-48DB-A148-6B3D8EE75C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2063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0" r:id="rId7"/>
    <p:sldLayoutId id="2147483741" r:id="rId8"/>
    <p:sldLayoutId id="2147483748" r:id="rId9"/>
    <p:sldLayoutId id="2147483739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F518D20D-5F05-49C3-8900-68783F8AC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FF50CA5B-2FF8-43D9-B7D8-3BDE1BFD3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3E7EB751-B913-15E9-5C52-B1259BF34B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7240" y="1122363"/>
            <a:ext cx="7317348" cy="2387600"/>
          </a:xfrm>
        </p:spPr>
        <p:txBody>
          <a:bodyPr>
            <a:normAutofit/>
          </a:bodyPr>
          <a:lstStyle/>
          <a:p>
            <a:pPr algn="l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如何防範無聊死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AF9EA06-9734-DC4E-E612-C2DCB8719F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7240" y="3602038"/>
            <a:ext cx="7317348" cy="1655762"/>
          </a:xfrm>
        </p:spPr>
        <p:txBody>
          <a:bodyPr>
            <a:normAutofit/>
          </a:bodyPr>
          <a:lstStyle/>
          <a:p>
            <a:pPr algn="l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法學二 王煜傑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法學二 施向鴻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60EAFE-C840-4DAF-B8B5-D73E980762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3000" y="0"/>
            <a:ext cx="3429000" cy="3429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3" descr="白色表面上飛濺的色彩">
            <a:extLst>
              <a:ext uri="{FF2B5EF4-FFF2-40B4-BE49-F238E27FC236}">
                <a16:creationId xmlns:a16="http://schemas.microsoft.com/office/drawing/2014/main" id="{7BE5D468-ECF8-2ABA-9417-6008253FAEF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5000"/>
          <a:stretch/>
        </p:blipFill>
        <p:spPr>
          <a:xfrm>
            <a:off x="8763000" y="-1800"/>
            <a:ext cx="3429000" cy="3429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F2FF5F7-8CB8-4DD0-890B-C68D3C731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1200" y="3427200"/>
            <a:ext cx="3430800" cy="343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CF86EB89-5CAA-4AA5-907F-09707CF4A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67754" y="342900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469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CD62DB5A-5AA0-4E7E-94AB-AD20F02CA8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F086ECE-EF43-4B07-9DD0-59679471A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5DB84597-3185-4C7A-A2CB-6413E167EE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94DA0203-BFB4-49DB-A205-51AD7549D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6" name="圖片 5" descr="2025 品牌熱銷》7 款商務、電競桌上型電腦推薦（附配置清單） - 筆電專人">
            <a:extLst>
              <a:ext uri="{FF2B5EF4-FFF2-40B4-BE49-F238E27FC236}">
                <a16:creationId xmlns:a16="http://schemas.microsoft.com/office/drawing/2014/main" id="{ED3F1068-D1A0-DBBD-92C9-02B542D02E8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12964" r="1" b="2885"/>
          <a:stretch>
            <a:fillRect/>
          </a:stretch>
        </p:blipFill>
        <p:spPr>
          <a:xfrm>
            <a:off x="5355" y="10"/>
            <a:ext cx="12186645" cy="685799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52F1BB8-9F6C-45D6-898D-65348D26B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4934465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F476F258-24D1-A4FC-17ED-0217AA6EA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1143294"/>
            <a:ext cx="9923708" cy="10201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z="6000">
                <a:solidFill>
                  <a:srgbClr val="FFFFFF"/>
                </a:solidFill>
              </a:rPr>
              <a:t>新興多功能電子產品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2E9087D-F340-84A0-B094-7265C64BC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2315053"/>
            <a:ext cx="9923711" cy="8187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altLang="zh-TW" sz="220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6165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內容版面配置區 2">
            <a:extLst>
              <a:ext uri="{FF2B5EF4-FFF2-40B4-BE49-F238E27FC236}">
                <a16:creationId xmlns:a16="http://schemas.microsoft.com/office/drawing/2014/main" id="{B20E5498-C5EA-30DB-A4CA-26B0FD56A1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9865415"/>
              </p:ext>
            </p:extLst>
          </p:nvPr>
        </p:nvGraphicFramePr>
        <p:xfrm>
          <a:off x="777241" y="987426"/>
          <a:ext cx="1063751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229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DB4CE6-D03B-2B14-2327-EAFD614DC7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9">
            <a:extLst>
              <a:ext uri="{FF2B5EF4-FFF2-40B4-BE49-F238E27FC236}">
                <a16:creationId xmlns:a16="http://schemas.microsoft.com/office/drawing/2014/main" id="{CD62DB5A-5AA0-4E7E-94AB-AD20F02CA8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Rectangle 11">
            <a:extLst>
              <a:ext uri="{FF2B5EF4-FFF2-40B4-BE49-F238E27FC236}">
                <a16:creationId xmlns:a16="http://schemas.microsoft.com/office/drawing/2014/main" id="{0F086ECE-EF43-4B07-9DD0-59679471A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 useBgFill="1">
        <p:nvSpPr>
          <p:cNvPr id="36" name="Rectangle 13">
            <a:extLst>
              <a:ext uri="{FF2B5EF4-FFF2-40B4-BE49-F238E27FC236}">
                <a16:creationId xmlns:a16="http://schemas.microsoft.com/office/drawing/2014/main" id="{2BAF6C38-492C-4EA2-9BD9-B3CCDF422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 useBgFill="1">
        <p:nvSpPr>
          <p:cNvPr id="37" name="Rectangle 15">
            <a:extLst>
              <a:ext uri="{FF2B5EF4-FFF2-40B4-BE49-F238E27FC236}">
                <a16:creationId xmlns:a16="http://schemas.microsoft.com/office/drawing/2014/main" id="{F518D20D-5F05-49C3-8900-68783F8AC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8" name="Rectangle 17">
            <a:extLst>
              <a:ext uri="{FF2B5EF4-FFF2-40B4-BE49-F238E27FC236}">
                <a16:creationId xmlns:a16="http://schemas.microsoft.com/office/drawing/2014/main" id="{FF50CA5B-2FF8-43D9-B7D8-3BDE1BFD3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3A35FD91-EE69-E617-8C94-3CED3944A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86" y="365125"/>
            <a:ext cx="11789228" cy="1325563"/>
          </a:xfrm>
        </p:spPr>
        <p:txBody>
          <a:bodyPr>
            <a:noAutofit/>
          </a:bodyPr>
          <a:lstStyle/>
          <a:p>
            <a:r>
              <a:rPr lang="zh-TW" altLang="en-US" sz="4000" b="1" u="sng" dirty="0"/>
              <a:t>電子產品</a:t>
            </a:r>
            <a:r>
              <a:rPr lang="en-US" altLang="zh-TW" sz="4000" b="1" u="sng" dirty="0"/>
              <a:t>(</a:t>
            </a:r>
            <a:r>
              <a:rPr lang="zh-TW" altLang="en-US" sz="4000" b="1" u="sng" dirty="0"/>
              <a:t>網路活動</a:t>
            </a:r>
            <a:r>
              <a:rPr lang="en-US" altLang="zh-TW" sz="4000" b="1" u="sng" dirty="0"/>
              <a:t>)</a:t>
            </a:r>
            <a:r>
              <a:rPr lang="zh-TW" altLang="en-US" sz="4000" b="1" u="sng" dirty="0"/>
              <a:t>可以突破社交阻礙並達成目標！</a:t>
            </a:r>
          </a:p>
        </p:txBody>
      </p:sp>
      <p:graphicFrame>
        <p:nvGraphicFramePr>
          <p:cNvPr id="5" name="內容版面配置區 2">
            <a:extLst>
              <a:ext uri="{FF2B5EF4-FFF2-40B4-BE49-F238E27FC236}">
                <a16:creationId xmlns:a16="http://schemas.microsoft.com/office/drawing/2014/main" id="{878DDB58-7F24-8E6B-7534-2506E25D36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5366173"/>
              </p:ext>
            </p:extLst>
          </p:nvPr>
        </p:nvGraphicFramePr>
        <p:xfrm>
          <a:off x="777242" y="1825625"/>
          <a:ext cx="1063751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993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9CB428-0BEC-4208-F616-BFC2DB848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電子遊戲與桌遊</a:t>
            </a:r>
            <a:r>
              <a:rPr lang="en-US" altLang="zh-TW" dirty="0"/>
              <a:t>(</a:t>
            </a:r>
            <a:r>
              <a:rPr lang="zh-TW" altLang="en-US" dirty="0"/>
              <a:t>或團康</a:t>
            </a:r>
            <a:r>
              <a:rPr lang="en-US" altLang="zh-TW" dirty="0"/>
              <a:t>)</a:t>
            </a:r>
            <a:r>
              <a:rPr lang="zh-TW" altLang="en-US" dirty="0"/>
              <a:t>的比較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3A1DBAC-0C22-161A-6C4A-5DB0212E69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電子遊戲的優缺點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E9EFE92-B964-619F-D517-2CF74C46644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b="1" u="sng" dirty="0"/>
              <a:t>優點</a:t>
            </a:r>
            <a:endParaRPr lang="en-US" altLang="zh-TW" b="1" u="sng" dirty="0"/>
          </a:p>
          <a:p>
            <a:r>
              <a:rPr lang="zh-TW" altLang="en-US" dirty="0"/>
              <a:t>無需有人陪伴</a:t>
            </a:r>
            <a:r>
              <a:rPr lang="en-US" altLang="zh-TW" dirty="0"/>
              <a:t>(</a:t>
            </a:r>
            <a:r>
              <a:rPr lang="zh-TW" altLang="en-US" dirty="0"/>
              <a:t>現實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攜帶、使用方便</a:t>
            </a:r>
            <a:endParaRPr lang="en-US" altLang="zh-TW" dirty="0"/>
          </a:p>
          <a:p>
            <a:r>
              <a:rPr lang="zh-TW" altLang="en-US" dirty="0"/>
              <a:t>同樣具備防失智的功能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b="1" u="sng" dirty="0"/>
              <a:t>缺點</a:t>
            </a:r>
            <a:endParaRPr lang="en-US" altLang="zh-TW" b="1" u="sng" dirty="0"/>
          </a:p>
          <a:p>
            <a:r>
              <a:rPr lang="zh-TW" altLang="en-US" dirty="0"/>
              <a:t>老人對</a:t>
            </a:r>
            <a:r>
              <a:rPr lang="en-US" altLang="zh-TW" dirty="0"/>
              <a:t>3C</a:t>
            </a:r>
            <a:r>
              <a:rPr lang="zh-TW" altLang="en-US" dirty="0"/>
              <a:t>產品操作不熟悉導致勸退</a:t>
            </a:r>
            <a:endParaRPr lang="en-US" altLang="zh-TW" dirty="0"/>
          </a:p>
          <a:p>
            <a:r>
              <a:rPr lang="zh-TW" altLang="en-US" dirty="0"/>
              <a:t>視力退化的疑慮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A65B730-B38E-67B0-2F20-61180EA29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zh-TW" altLang="en-US" dirty="0"/>
              <a:t>桌遊</a:t>
            </a:r>
            <a:r>
              <a:rPr lang="en-US" altLang="zh-TW" dirty="0"/>
              <a:t>(</a:t>
            </a:r>
            <a:r>
              <a:rPr lang="zh-TW" altLang="en-US" dirty="0"/>
              <a:t>團康</a:t>
            </a:r>
            <a:r>
              <a:rPr lang="en-US" altLang="zh-TW" dirty="0"/>
              <a:t>)</a:t>
            </a:r>
            <a:r>
              <a:rPr lang="zh-TW" altLang="en-US" dirty="0"/>
              <a:t>的優缺點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EB9A07AB-19A6-41DB-A635-F9BFC3ADD8D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b="1" u="sng" dirty="0"/>
              <a:t>優點</a:t>
            </a:r>
            <a:endParaRPr lang="en-US" altLang="zh-TW" b="1" u="sng" dirty="0"/>
          </a:p>
          <a:p>
            <a:r>
              <a:rPr lang="zh-TW" altLang="en-US" dirty="0"/>
              <a:t>陪伴感</a:t>
            </a:r>
            <a:endParaRPr lang="en-US" altLang="zh-TW" dirty="0"/>
          </a:p>
          <a:p>
            <a:r>
              <a:rPr lang="zh-TW" altLang="en-US" dirty="0"/>
              <a:t>實際的與人互動感</a:t>
            </a:r>
            <a:endParaRPr lang="en-US" altLang="zh-TW" dirty="0"/>
          </a:p>
          <a:p>
            <a:r>
              <a:rPr lang="zh-TW" altLang="en-US" dirty="0"/>
              <a:t>較容易入手</a:t>
            </a:r>
            <a:endParaRPr lang="en-US" altLang="zh-TW" dirty="0"/>
          </a:p>
          <a:p>
            <a:r>
              <a:rPr lang="zh-TW" altLang="en-US" dirty="0"/>
              <a:t>價格較低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b="1" u="sng" dirty="0"/>
              <a:t>缺點</a:t>
            </a:r>
            <a:endParaRPr lang="en-US" altLang="zh-TW" b="1" u="sng" dirty="0"/>
          </a:p>
          <a:p>
            <a:r>
              <a:rPr lang="zh-TW" altLang="en-US" dirty="0"/>
              <a:t>時間不易喬攏</a:t>
            </a:r>
            <a:endParaRPr lang="en-US" altLang="zh-TW" dirty="0"/>
          </a:p>
          <a:p>
            <a:r>
              <a:rPr lang="zh-TW" altLang="en-US" dirty="0"/>
              <a:t>陪玩者難以尋找</a:t>
            </a:r>
            <a:endParaRPr lang="en-US" altLang="zh-TW" dirty="0"/>
          </a:p>
          <a:p>
            <a:r>
              <a:rPr lang="zh-TW" altLang="en-US" dirty="0"/>
              <a:t>社交恐懼</a:t>
            </a:r>
          </a:p>
        </p:txBody>
      </p:sp>
    </p:spTree>
    <p:extLst>
      <p:ext uri="{BB962C8B-B14F-4D97-AF65-F5344CB8AC3E}">
        <p14:creationId xmlns:p14="http://schemas.microsoft.com/office/powerpoint/2010/main" val="2346657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8B12420-F700-11BC-CDA5-B319B739E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/>
              <a:t>長者對於電子設備的使用情形？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B48FF32-7969-58F8-0232-5605DA01B08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060" y="1477951"/>
            <a:ext cx="8817880" cy="538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674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62CC6FF8-02C9-7616-3B0B-E1C2C8A14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030" y="0"/>
            <a:ext cx="6291940" cy="389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E6B5140F-2F63-40CF-1575-E76E069C8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030" y="3255177"/>
            <a:ext cx="6291940" cy="360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877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A81E229-1CF3-52A9-C93C-B6B56527B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1" y="1401082"/>
            <a:ext cx="10637518" cy="4351338"/>
          </a:xfrm>
        </p:spPr>
        <p:txBody>
          <a:bodyPr>
            <a:normAutofit/>
          </a:bodyPr>
          <a:lstStyle/>
          <a:p>
            <a:r>
              <a:rPr lang="zh-TW" altLang="en-US" sz="2800" dirty="0"/>
              <a:t>同樣根據</a:t>
            </a:r>
            <a:r>
              <a:rPr lang="en-US" altLang="zh-TW" sz="2800" dirty="0"/>
              <a:t>108</a:t>
            </a:r>
            <a:r>
              <a:rPr lang="zh-TW" altLang="en-US" sz="2800" dirty="0"/>
              <a:t>年個人家戶數位機會調查報告，我國約有一成四民眾不懂上網，由年齡來看，非網路族多集中在</a:t>
            </a:r>
            <a:r>
              <a:rPr lang="en-US" altLang="zh-TW" sz="2800" dirty="0"/>
              <a:t>65</a:t>
            </a:r>
            <a:r>
              <a:rPr lang="zh-TW" altLang="en-US" sz="2800" dirty="0"/>
              <a:t>歲以上年長族群，占比</a:t>
            </a:r>
            <a:r>
              <a:rPr lang="en-US" altLang="zh-TW" sz="2800" dirty="0"/>
              <a:t>67.6 %</a:t>
            </a:r>
            <a:r>
              <a:rPr lang="zh-TW" altLang="en-US" sz="2800" dirty="0"/>
              <a:t>，</a:t>
            </a:r>
            <a:r>
              <a:rPr lang="en-US" altLang="zh-TW" sz="2800" dirty="0"/>
              <a:t>14.3%</a:t>
            </a:r>
            <a:r>
              <a:rPr lang="zh-TW" altLang="en-US" sz="2800" dirty="0"/>
              <a:t>年 齡介於</a:t>
            </a:r>
            <a:r>
              <a:rPr lang="en-US" altLang="zh-TW" sz="2800" dirty="0"/>
              <a:t>60-64 </a:t>
            </a:r>
            <a:r>
              <a:rPr lang="zh-TW" altLang="en-US" sz="2800" dirty="0"/>
              <a:t>歲，</a:t>
            </a:r>
            <a:r>
              <a:rPr lang="en-US" altLang="zh-TW" sz="2800" dirty="0"/>
              <a:t>13.3%</a:t>
            </a:r>
            <a:r>
              <a:rPr lang="zh-TW" altLang="en-US" sz="2800" dirty="0"/>
              <a:t>年齡介於 </a:t>
            </a:r>
            <a:r>
              <a:rPr lang="en-US" altLang="zh-TW" sz="2800" dirty="0"/>
              <a:t>50-59 </a:t>
            </a:r>
            <a:r>
              <a:rPr lang="zh-TW" altLang="en-US" sz="2800" dirty="0"/>
              <a:t>歲，</a:t>
            </a:r>
            <a:r>
              <a:rPr lang="en-US" altLang="zh-TW" sz="2800" dirty="0"/>
              <a:t>40 </a:t>
            </a:r>
            <a:r>
              <a:rPr lang="zh-TW" altLang="en-US" sz="2800" dirty="0"/>
              <a:t>歲以下非網路族只占不懂上網者 的</a:t>
            </a:r>
            <a:r>
              <a:rPr lang="en-US" altLang="zh-TW" sz="2800" dirty="0"/>
              <a:t>4.8%</a:t>
            </a:r>
            <a:r>
              <a:rPr lang="zh-TW" altLang="en-US" sz="2800" dirty="0"/>
              <a:t>。</a:t>
            </a:r>
            <a:endParaRPr lang="en-US" altLang="zh-TW" sz="2800" dirty="0"/>
          </a:p>
          <a:p>
            <a:r>
              <a:rPr lang="zh-TW" altLang="en-US" sz="2800" dirty="0"/>
              <a:t>其他基本資料方面，非網路族族群以個人平均月收入低於基本工資</a:t>
            </a:r>
            <a:r>
              <a:rPr lang="en-US" altLang="zh-TW" sz="2800" dirty="0"/>
              <a:t>(53.4%) </a:t>
            </a:r>
            <a:r>
              <a:rPr lang="zh-TW" altLang="en-US" sz="2800" dirty="0"/>
              <a:t>和沒有收入</a:t>
            </a:r>
            <a:r>
              <a:rPr lang="en-US" altLang="zh-TW" sz="2800" dirty="0"/>
              <a:t>(23.4%)</a:t>
            </a:r>
            <a:r>
              <a:rPr lang="zh-TW" altLang="en-US" sz="2800" dirty="0"/>
              <a:t>、家管</a:t>
            </a:r>
            <a:r>
              <a:rPr lang="en-US" altLang="zh-TW" sz="2800" dirty="0"/>
              <a:t>(37.7%)</a:t>
            </a:r>
            <a:r>
              <a:rPr lang="zh-TW" altLang="en-US" sz="2800" dirty="0"/>
              <a:t>及退休</a:t>
            </a:r>
            <a:r>
              <a:rPr lang="en-US" altLang="zh-TW" sz="2800" dirty="0"/>
              <a:t>(36.7%)</a:t>
            </a:r>
            <a:r>
              <a:rPr lang="zh-TW" altLang="en-US" sz="2800" dirty="0"/>
              <a:t>的比例較高。職業以非經濟活動 人口居多</a:t>
            </a:r>
            <a:r>
              <a:rPr lang="en-US" altLang="zh-TW" sz="2800" dirty="0"/>
              <a:t>(78.6%)</a:t>
            </a:r>
            <a:r>
              <a:rPr lang="zh-TW" altLang="en-US" sz="2800" dirty="0"/>
              <a:t>。</a:t>
            </a:r>
            <a:endParaRPr lang="en-US" altLang="zh-TW" sz="2800" dirty="0"/>
          </a:p>
          <a:p>
            <a:r>
              <a:rPr lang="zh-TW" altLang="en-US" sz="2800" dirty="0"/>
              <a:t>非網路使用者中有</a:t>
            </a:r>
            <a:r>
              <a:rPr lang="en-US" altLang="zh-TW" sz="2800" dirty="0"/>
              <a:t>24.1%</a:t>
            </a:r>
            <a:r>
              <a:rPr lang="zh-TW" altLang="en-US" sz="2800" dirty="0"/>
              <a:t>表示家中有人可以代為處理需要透過網路才能取得的資訊或服務，即擁有家戶資訊代理人，另一方面，有</a:t>
            </a:r>
            <a:r>
              <a:rPr lang="en-US" altLang="zh-TW" sz="2800" dirty="0"/>
              <a:t>71.3%</a:t>
            </a:r>
            <a:r>
              <a:rPr lang="zh-TW" altLang="en-US" sz="2800" dirty="0"/>
              <a:t>表示家人無人可協助，</a:t>
            </a:r>
            <a:r>
              <a:rPr lang="en-US" altLang="zh-TW" sz="2800" dirty="0"/>
              <a:t>4.6%</a:t>
            </a:r>
            <a:r>
              <a:rPr lang="zh-TW" altLang="en-US" sz="2800" dirty="0"/>
              <a:t>未回答。</a:t>
            </a:r>
            <a:endParaRPr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val="4104362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67B32CA-1C21-FDAD-8CBB-CB35E14A9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762" y="255534"/>
            <a:ext cx="10637518" cy="1325563"/>
          </a:xfrm>
        </p:spPr>
        <p:txBody>
          <a:bodyPr/>
          <a:lstStyle/>
          <a:p>
            <a:r>
              <a:rPr lang="zh-TW" altLang="en-US" dirty="0"/>
              <a:t>長者如何使用網際網路？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03CEABA-CB5A-F782-EB7F-01F4EBB77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86603"/>
            <a:ext cx="5394640" cy="527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18BF0B7F-62C2-C8D9-4977-A38060744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640" y="1586603"/>
            <a:ext cx="6193971" cy="527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672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F518D20D-5F05-49C3-8900-68783F8AC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FF50CA5B-2FF8-43D9-B7D8-3BDE1BFD3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098" name="Picture 2" descr="一張含有 文字, 螢幕擷取畫面, 字型, 圖表 的圖片&#10;&#10;AI 產生的內容可能不正確。">
            <a:extLst>
              <a:ext uri="{FF2B5EF4-FFF2-40B4-BE49-F238E27FC236}">
                <a16:creationId xmlns:a16="http://schemas.microsoft.com/office/drawing/2014/main" id="{B725DA0F-32F0-D2F6-4D39-56D018907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"/>
          <a:stretch>
            <a:fillRect/>
          </a:stretch>
        </p:blipFill>
        <p:spPr bwMode="auto">
          <a:xfrm>
            <a:off x="20" y="1612"/>
            <a:ext cx="12191980" cy="685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814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AE75CA-6E69-F6F0-5A76-A15748ACD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2" y="386896"/>
            <a:ext cx="10637518" cy="1325563"/>
          </a:xfrm>
        </p:spPr>
        <p:txBody>
          <a:bodyPr/>
          <a:lstStyle/>
          <a:p>
            <a:r>
              <a:rPr lang="zh-TW" altLang="en-US"/>
              <a:t>小結</a:t>
            </a:r>
            <a:endParaRPr lang="zh-TW" altLang="en-US" dirty="0"/>
          </a:p>
        </p:txBody>
      </p:sp>
      <p:graphicFrame>
        <p:nvGraphicFramePr>
          <p:cNvPr id="6" name="內容版面配置區 2">
            <a:extLst>
              <a:ext uri="{FF2B5EF4-FFF2-40B4-BE49-F238E27FC236}">
                <a16:creationId xmlns:a16="http://schemas.microsoft.com/office/drawing/2014/main" id="{B3FED736-F5CA-F78A-0DDA-2BA72AA792D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77242" y="1825625"/>
          <a:ext cx="1063751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6487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6E49860-7BDC-2E15-C495-2A7E07034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目錄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589EDC2-180C-7FDF-FC1A-75F0CD62C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5649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8">
            <a:extLst>
              <a:ext uri="{FF2B5EF4-FFF2-40B4-BE49-F238E27FC236}">
                <a16:creationId xmlns:a16="http://schemas.microsoft.com/office/drawing/2014/main" id="{A80A97F9-87C9-4710-B480-406EA55C9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Rectangle 10">
            <a:extLst>
              <a:ext uri="{FF2B5EF4-FFF2-40B4-BE49-F238E27FC236}">
                <a16:creationId xmlns:a16="http://schemas.microsoft.com/office/drawing/2014/main" id="{6D6F0AC2-F229-46DE-A0A2-5CB386CE9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0" y="0"/>
            <a:ext cx="12188952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184DB8D6-1152-507E-880F-96D1EE9D7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196" y="493988"/>
            <a:ext cx="4413997" cy="5817056"/>
          </a:xfrm>
        </p:spPr>
        <p:txBody>
          <a:bodyPr anchor="ctr">
            <a:normAutofit/>
          </a:bodyPr>
          <a:lstStyle/>
          <a:p>
            <a:r>
              <a:rPr lang="zh-TW" altLang="en-US" sz="4400" dirty="0"/>
              <a:t>為何越滑越無聊？</a:t>
            </a:r>
          </a:p>
        </p:txBody>
      </p:sp>
      <p:graphicFrame>
        <p:nvGraphicFramePr>
          <p:cNvPr id="27" name="內容版面配置區 2">
            <a:extLst>
              <a:ext uri="{FF2B5EF4-FFF2-40B4-BE49-F238E27FC236}">
                <a16:creationId xmlns:a16="http://schemas.microsoft.com/office/drawing/2014/main" id="{32B5BCD9-970A-5ED7-EAD5-CD9E28CB35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3822941"/>
              </p:ext>
            </p:extLst>
          </p:nvPr>
        </p:nvGraphicFramePr>
        <p:xfrm>
          <a:off x="5042848" y="238836"/>
          <a:ext cx="6836956" cy="6112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4343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E79640D-8DB0-72FE-06B2-3BB6BBC51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814" y="376011"/>
            <a:ext cx="11680371" cy="1325563"/>
          </a:xfrm>
        </p:spPr>
        <p:txBody>
          <a:bodyPr>
            <a:noAutofit/>
          </a:bodyPr>
          <a:lstStyle/>
          <a:p>
            <a:r>
              <a:rPr lang="zh-TW" altLang="en-US" sz="3600" dirty="0"/>
              <a:t>然而，這並非是電子設備的問題，而是使用方式的問題。</a:t>
            </a:r>
          </a:p>
        </p:txBody>
      </p:sp>
      <p:graphicFrame>
        <p:nvGraphicFramePr>
          <p:cNvPr id="5" name="內容版面配置區 2">
            <a:extLst>
              <a:ext uri="{FF2B5EF4-FFF2-40B4-BE49-F238E27FC236}">
                <a16:creationId xmlns:a16="http://schemas.microsoft.com/office/drawing/2014/main" id="{F892F41B-4768-B67D-A5DA-22D62017417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77242" y="1825625"/>
          <a:ext cx="1063751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87412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5226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B808918-0BB2-EA68-8088-F658CE23E4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90449"/>
            <a:ext cx="9144000" cy="2387600"/>
          </a:xfrm>
        </p:spPr>
        <p:txBody>
          <a:bodyPr>
            <a:normAutofit/>
          </a:bodyPr>
          <a:lstStyle/>
          <a:p>
            <a:r>
              <a:rPr lang="zh-TW" altLang="en-US" sz="6600" b="1" dirty="0"/>
              <a:t>解決方案</a:t>
            </a:r>
          </a:p>
        </p:txBody>
      </p:sp>
    </p:spTree>
    <p:extLst>
      <p:ext uri="{BB962C8B-B14F-4D97-AF65-F5344CB8AC3E}">
        <p14:creationId xmlns:p14="http://schemas.microsoft.com/office/powerpoint/2010/main" val="42399923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2F01041-D035-5726-18ED-C5884C40F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抽象方案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2AC6445-769A-D44D-8B6E-2A2BDE06B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政府應解決資訊落差問題，並提供公用網路資源</a:t>
            </a:r>
            <a:r>
              <a:rPr lang="en-US" altLang="zh-TW" dirty="0"/>
              <a:t>(</a:t>
            </a:r>
            <a:r>
              <a:rPr lang="zh-TW" altLang="en-US" dirty="0"/>
              <a:t>如公立圖書館所設置的電腦資源</a:t>
            </a:r>
            <a:r>
              <a:rPr lang="en-US" altLang="zh-TW" dirty="0"/>
              <a:t>)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dirty="0"/>
              <a:t>子女及社工可以協助長者使用電子設備。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149310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05674B3-8254-9340-16CE-1E413327C6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6600" dirty="0"/>
              <a:t>具體方案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01DA2AF-68A4-9660-DB66-C68CD35E9B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b="1" dirty="0"/>
              <a:t>數位活動規劃表</a:t>
            </a:r>
          </a:p>
        </p:txBody>
      </p:sp>
    </p:spTree>
    <p:extLst>
      <p:ext uri="{BB962C8B-B14F-4D97-AF65-F5344CB8AC3E}">
        <p14:creationId xmlns:p14="http://schemas.microsoft.com/office/powerpoint/2010/main" val="20944107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0D0D46AB-F47D-D366-AA8D-611D9AB895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55740"/>
              </p:ext>
            </p:extLst>
          </p:nvPr>
        </p:nvGraphicFramePr>
        <p:xfrm>
          <a:off x="0" y="0"/>
          <a:ext cx="12192000" cy="701864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58686">
                  <a:extLst>
                    <a:ext uri="{9D8B030D-6E8A-4147-A177-3AD203B41FA5}">
                      <a16:colId xmlns:a16="http://schemas.microsoft.com/office/drawing/2014/main" val="1492107805"/>
                    </a:ext>
                  </a:extLst>
                </a:gridCol>
                <a:gridCol w="2253343">
                  <a:extLst>
                    <a:ext uri="{9D8B030D-6E8A-4147-A177-3AD203B41FA5}">
                      <a16:colId xmlns:a16="http://schemas.microsoft.com/office/drawing/2014/main" val="938273478"/>
                    </a:ext>
                  </a:extLst>
                </a:gridCol>
                <a:gridCol w="4082142">
                  <a:extLst>
                    <a:ext uri="{9D8B030D-6E8A-4147-A177-3AD203B41FA5}">
                      <a16:colId xmlns:a16="http://schemas.microsoft.com/office/drawing/2014/main" val="46813177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765315681"/>
                    </a:ext>
                  </a:extLst>
                </a:gridCol>
                <a:gridCol w="1654629">
                  <a:extLst>
                    <a:ext uri="{9D8B030D-6E8A-4147-A177-3AD203B41FA5}">
                      <a16:colId xmlns:a16="http://schemas.microsoft.com/office/drawing/2014/main" val="435111646"/>
                    </a:ext>
                  </a:extLst>
                </a:gridCol>
              </a:tblGrid>
              <a:tr h="93498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+mn-ea"/>
                          <a:ea typeface="+mn-ea"/>
                        </a:rPr>
                        <a:t>星期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+mn-ea"/>
                          <a:ea typeface="+mn-ea"/>
                        </a:rPr>
                        <a:t>主題</a:t>
                      </a:r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+mn-ea"/>
                          <a:ea typeface="+mn-ea"/>
                        </a:rPr>
                        <a:t>活動內容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+mn-ea"/>
                          <a:ea typeface="+mn-ea"/>
                        </a:rPr>
                        <a:t>使用軟體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+mn-ea"/>
                          <a:ea typeface="+mn-ea"/>
                        </a:rPr>
                        <a:t>活動類型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1985157"/>
                  </a:ext>
                </a:extLst>
              </a:tr>
              <a:tr h="85184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+mn-ea"/>
                          <a:ea typeface="+mn-ea"/>
                        </a:rPr>
                        <a:t>一</a:t>
                      </a:r>
                    </a:p>
                  </a:txBody>
                  <a:tcPr anchor="ctr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/>
                        <a:t>🎨 創造日</a:t>
                      </a:r>
                      <a:endParaRPr lang="zh-TW" altLang="en-US" sz="24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+mn-ea"/>
                          <a:ea typeface="+mn-ea"/>
                        </a:rPr>
                        <a:t>投入一件創造性的事物</a:t>
                      </a:r>
                      <a:r>
                        <a:rPr lang="en-US" altLang="zh-TW" sz="2000" dirty="0">
                          <a:latin typeface="+mn-ea"/>
                          <a:ea typeface="+mn-ea"/>
                        </a:rPr>
                        <a:t>(</a:t>
                      </a:r>
                      <a:r>
                        <a:rPr lang="zh-TW" altLang="en-US" sz="2000" dirty="0">
                          <a:latin typeface="+mn-ea"/>
                          <a:ea typeface="+mn-ea"/>
                        </a:rPr>
                        <a:t>如畫畫、寫作、拍影片</a:t>
                      </a:r>
                      <a:r>
                        <a:rPr lang="en-US" altLang="zh-TW" sz="2000" dirty="0">
                          <a:latin typeface="+mn-ea"/>
                          <a:ea typeface="+mn-ea"/>
                        </a:rPr>
                        <a:t>…)</a:t>
                      </a:r>
                      <a:endParaRPr lang="zh-TW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+mn-ea"/>
                          <a:ea typeface="+mn-ea"/>
                        </a:rPr>
                        <a:t>拍攝軟體、備忘錄、逐字稿軟體</a:t>
                      </a:r>
                      <a:r>
                        <a:rPr lang="en-US" altLang="zh-TW" sz="2000" dirty="0">
                          <a:latin typeface="+mn-ea"/>
                          <a:ea typeface="+mn-ea"/>
                        </a:rPr>
                        <a:t>…</a:t>
                      </a:r>
                      <a:endParaRPr lang="zh-TW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latin typeface="+mn-ea"/>
                          <a:ea typeface="+mn-ea"/>
                        </a:rPr>
                        <a:t>主動創作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1673772"/>
                  </a:ext>
                </a:extLst>
              </a:tr>
              <a:tr h="84519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+mn-ea"/>
                          <a:ea typeface="+mn-ea"/>
                        </a:rPr>
                        <a:t>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/>
                        <a:t>🧠 學習日</a:t>
                      </a:r>
                      <a:endParaRPr lang="zh-TW" altLang="en-US" sz="24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+mn-ea"/>
                          <a:ea typeface="+mn-ea"/>
                        </a:rPr>
                        <a:t>選擇一個有興趣的主題</a:t>
                      </a:r>
                      <a:r>
                        <a:rPr lang="en-US" altLang="zh-TW" sz="2000" dirty="0">
                          <a:latin typeface="+mn-ea"/>
                          <a:ea typeface="+mn-ea"/>
                        </a:rPr>
                        <a:t>(</a:t>
                      </a:r>
                      <a:r>
                        <a:rPr lang="zh-TW" altLang="en-US" sz="2000" dirty="0">
                          <a:latin typeface="+mn-ea"/>
                          <a:ea typeface="+mn-ea"/>
                        </a:rPr>
                        <a:t>如歷史、哲學、天文</a:t>
                      </a:r>
                      <a:r>
                        <a:rPr lang="en-US" altLang="zh-TW" sz="2000" dirty="0">
                          <a:latin typeface="+mn-ea"/>
                          <a:ea typeface="+mn-ea"/>
                        </a:rPr>
                        <a:t>…)</a:t>
                      </a:r>
                      <a:r>
                        <a:rPr lang="zh-TW" altLang="en-US" sz="2000" dirty="0">
                          <a:latin typeface="+mn-ea"/>
                          <a:ea typeface="+mn-ea"/>
                        </a:rPr>
                        <a:t>投入學習並思考。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>
                          <a:latin typeface="+mn-ea"/>
                          <a:ea typeface="+mn-ea"/>
                        </a:rPr>
                        <a:t>YouTube</a:t>
                      </a:r>
                      <a:r>
                        <a:rPr lang="zh-TW" altLang="en-US" sz="2000" dirty="0">
                          <a:latin typeface="+mn-ea"/>
                          <a:ea typeface="+mn-ea"/>
                        </a:rPr>
                        <a:t>等線上學習資源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latin typeface="+mn-ea"/>
                          <a:ea typeface="+mn-ea"/>
                        </a:rPr>
                        <a:t>主動學習</a:t>
                      </a:r>
                      <a:endParaRPr lang="en-US" altLang="zh-TW" sz="2000" b="1" dirty="0"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lang="zh-TW" altLang="en-US" sz="2000" b="1" u="sng" dirty="0">
                          <a:latin typeface="+mn-ea"/>
                          <a:ea typeface="+mn-ea"/>
                        </a:rPr>
                        <a:t>心流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1655542"/>
                  </a:ext>
                </a:extLst>
              </a:tr>
              <a:tr h="84519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+mn-ea"/>
                          <a:ea typeface="+mn-ea"/>
                        </a:rPr>
                        <a:t>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/>
                        <a:t>🌐 探索日</a:t>
                      </a:r>
                      <a:endParaRPr lang="zh-TW" altLang="en-US" sz="24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+mn-ea"/>
                          <a:ea typeface="+mn-ea"/>
                        </a:rPr>
                        <a:t>找一個世界上你沒去過的地方，透過網路進行旅行。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>
                          <a:latin typeface="+mn-ea"/>
                          <a:ea typeface="+mn-ea"/>
                        </a:rPr>
                        <a:t>Google Earth</a:t>
                      </a:r>
                      <a:r>
                        <a:rPr lang="zh-TW" altLang="en-US" sz="2000" dirty="0">
                          <a:latin typeface="+mn-ea"/>
                          <a:ea typeface="+mn-ea"/>
                        </a:rPr>
                        <a:t>、</a:t>
                      </a:r>
                      <a:r>
                        <a:rPr lang="en-US" altLang="zh-TW" sz="2000" dirty="0">
                          <a:latin typeface="+mn-ea"/>
                          <a:ea typeface="+mn-ea"/>
                        </a:rPr>
                        <a:t>YouTube…</a:t>
                      </a:r>
                      <a:endParaRPr lang="zh-TW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latin typeface="+mn-ea"/>
                          <a:ea typeface="+mn-ea"/>
                        </a:rPr>
                        <a:t>擴展視野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6302298"/>
                  </a:ext>
                </a:extLst>
              </a:tr>
              <a:tr h="84519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+mn-ea"/>
                          <a:ea typeface="+mn-ea"/>
                        </a:rPr>
                        <a:t>四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/>
                        <a:t>🎮 遊戲日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+mn-ea"/>
                          <a:ea typeface="+mn-ea"/>
                        </a:rPr>
                        <a:t>遊玩一款具創造性或能使人進入心流的遊戲。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>
                          <a:latin typeface="+mn-ea"/>
                          <a:ea typeface="+mn-ea"/>
                        </a:rPr>
                        <a:t>Steam</a:t>
                      </a:r>
                      <a:r>
                        <a:rPr lang="zh-TW" altLang="en-US" sz="2000" dirty="0">
                          <a:latin typeface="+mn-ea"/>
                          <a:ea typeface="+mn-ea"/>
                        </a:rPr>
                        <a:t>、</a:t>
                      </a:r>
                      <a:r>
                        <a:rPr lang="en-US" altLang="zh-TW" sz="2000" dirty="0">
                          <a:latin typeface="+mn-ea"/>
                          <a:ea typeface="+mn-ea"/>
                        </a:rPr>
                        <a:t>Switch</a:t>
                      </a:r>
                      <a:r>
                        <a:rPr lang="zh-TW" altLang="en-US" sz="2000" dirty="0">
                          <a:latin typeface="+mn-ea"/>
                          <a:ea typeface="+mn-ea"/>
                        </a:rPr>
                        <a:t>、</a:t>
                      </a:r>
                      <a:r>
                        <a:rPr lang="en-US" altLang="zh-TW" sz="2000" dirty="0">
                          <a:latin typeface="+mn-ea"/>
                          <a:ea typeface="+mn-ea"/>
                        </a:rPr>
                        <a:t>PS5</a:t>
                      </a:r>
                      <a:r>
                        <a:rPr lang="zh-TW" altLang="en-US" sz="2000" dirty="0">
                          <a:latin typeface="+mn-ea"/>
                          <a:ea typeface="+mn-ea"/>
                        </a:rPr>
                        <a:t>等遊戲平台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latin typeface="+mn-ea"/>
                          <a:ea typeface="+mn-ea"/>
                        </a:rPr>
                        <a:t>認知互動</a:t>
                      </a:r>
                      <a:endParaRPr lang="en-US" altLang="zh-TW" sz="2000" b="1" dirty="0"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lang="zh-TW" altLang="en-US" sz="2000" b="1" u="sng" dirty="0">
                          <a:latin typeface="+mn-ea"/>
                          <a:ea typeface="+mn-ea"/>
                        </a:rPr>
                        <a:t>心流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3535502"/>
                  </a:ext>
                </a:extLst>
              </a:tr>
              <a:tr h="84519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+mn-ea"/>
                          <a:ea typeface="+mn-ea"/>
                        </a:rPr>
                        <a:t>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/>
                        <a:t>🎨 創造日</a:t>
                      </a:r>
                      <a:endParaRPr lang="zh-TW" altLang="en-US" sz="24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latin typeface="+mn-ea"/>
                          <a:ea typeface="+mn-ea"/>
                        </a:rPr>
                        <a:t>基於前三天活動的靈感，再投入一件創造性的事物</a:t>
                      </a:r>
                      <a:r>
                        <a:rPr lang="en-US" altLang="zh-TW" sz="2000" dirty="0">
                          <a:latin typeface="+mn-ea"/>
                          <a:ea typeface="+mn-ea"/>
                        </a:rPr>
                        <a:t>(</a:t>
                      </a:r>
                      <a:r>
                        <a:rPr lang="zh-TW" altLang="en-US" sz="2000" dirty="0">
                          <a:latin typeface="+mn-ea"/>
                          <a:ea typeface="+mn-ea"/>
                        </a:rPr>
                        <a:t>如畫畫、寫作、拍影片</a:t>
                      </a:r>
                      <a:r>
                        <a:rPr lang="en-US" altLang="zh-TW" sz="2000" dirty="0">
                          <a:latin typeface="+mn-ea"/>
                          <a:ea typeface="+mn-ea"/>
                        </a:rPr>
                        <a:t>…)</a:t>
                      </a:r>
                      <a:endParaRPr lang="zh-TW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latin typeface="+mn-ea"/>
                          <a:ea typeface="+mn-ea"/>
                        </a:rPr>
                        <a:t>拍攝軟體、備忘錄、逐字稿軟體</a:t>
                      </a:r>
                      <a:r>
                        <a:rPr lang="en-US" altLang="zh-TW" sz="2000" dirty="0">
                          <a:latin typeface="+mn-ea"/>
                          <a:ea typeface="+mn-ea"/>
                        </a:rPr>
                        <a:t>…</a:t>
                      </a:r>
                      <a:endParaRPr lang="zh-TW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latin typeface="+mn-ea"/>
                          <a:ea typeface="+mn-ea"/>
                        </a:rPr>
                        <a:t>主動創作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7712747"/>
                  </a:ext>
                </a:extLst>
              </a:tr>
              <a:tr h="84519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+mn-ea"/>
                          <a:ea typeface="+mn-ea"/>
                        </a:rPr>
                        <a:t>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/>
                        <a:t>✍️ 回顧日</a:t>
                      </a:r>
                      <a:endParaRPr lang="zh-TW" altLang="en-US" sz="24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+mn-ea"/>
                          <a:ea typeface="+mn-ea"/>
                        </a:rPr>
                        <a:t>對前五天的行程作一個總結並寫下心得。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+mn-ea"/>
                          <a:ea typeface="+mn-ea"/>
                        </a:rPr>
                        <a:t>備忘錄、逐字稿軟體</a:t>
                      </a:r>
                      <a:r>
                        <a:rPr lang="en-US" altLang="zh-TW" sz="2000" dirty="0">
                          <a:latin typeface="+mn-ea"/>
                          <a:ea typeface="+mn-ea"/>
                        </a:rPr>
                        <a:t>…</a:t>
                      </a:r>
                      <a:endParaRPr lang="zh-TW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latin typeface="+mn-ea"/>
                          <a:ea typeface="+mn-ea"/>
                        </a:rPr>
                        <a:t>敘事反思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6073479"/>
                  </a:ext>
                </a:extLst>
              </a:tr>
              <a:tr h="84519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+mn-ea"/>
                          <a:ea typeface="+mn-ea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/>
                        <a:t>🤝 分享日</a:t>
                      </a:r>
                      <a:endParaRPr lang="zh-TW" altLang="en-US" sz="24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000" dirty="0"/>
                        <a:t>與朋友</a:t>
                      </a:r>
                      <a:r>
                        <a:rPr lang="en-US" altLang="zh-TW" sz="2000" dirty="0"/>
                        <a:t>/</a:t>
                      </a:r>
                      <a:r>
                        <a:rPr lang="zh-TW" altLang="en-US" sz="2000" dirty="0"/>
                        <a:t>家人線上聊天，分享近況，或者在社交平台上分享。</a:t>
                      </a:r>
                      <a:endParaRPr lang="zh-TW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>
                          <a:latin typeface="+mn-ea"/>
                          <a:ea typeface="+mn-ea"/>
                        </a:rPr>
                        <a:t>Line</a:t>
                      </a:r>
                      <a:r>
                        <a:rPr lang="zh-TW" altLang="en-US" sz="2000" dirty="0">
                          <a:latin typeface="+mn-ea"/>
                          <a:ea typeface="+mn-ea"/>
                        </a:rPr>
                        <a:t>、</a:t>
                      </a:r>
                      <a:r>
                        <a:rPr lang="en-US" altLang="zh-TW" sz="2000" dirty="0">
                          <a:latin typeface="+mn-ea"/>
                          <a:ea typeface="+mn-ea"/>
                        </a:rPr>
                        <a:t>FB</a:t>
                      </a:r>
                      <a:r>
                        <a:rPr lang="zh-TW" altLang="en-US" sz="2000" dirty="0">
                          <a:latin typeface="+mn-ea"/>
                          <a:ea typeface="+mn-ea"/>
                        </a:rPr>
                        <a:t>、</a:t>
                      </a:r>
                      <a:r>
                        <a:rPr lang="en-US" altLang="zh-TW" sz="2000" dirty="0">
                          <a:latin typeface="+mn-ea"/>
                          <a:ea typeface="+mn-ea"/>
                        </a:rPr>
                        <a:t>IG…</a:t>
                      </a:r>
                      <a:endParaRPr lang="zh-TW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latin typeface="+mn-ea"/>
                          <a:ea typeface="+mn-ea"/>
                        </a:rPr>
                        <a:t>社交活動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72814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25642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943AA5A-D45D-110A-1D34-521035D83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參考資料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8225C24-766B-2483-F274-9BC34F0FC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67013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A41E6A-6B5C-ED9A-1D2D-4DF9D5FFF5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B279E9-2245-CB4D-F4AB-EC5295CC41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90449"/>
            <a:ext cx="9144000" cy="2387600"/>
          </a:xfrm>
        </p:spPr>
        <p:txBody>
          <a:bodyPr>
            <a:normAutofit/>
          </a:bodyPr>
          <a:lstStyle/>
          <a:p>
            <a:r>
              <a:rPr lang="zh-TW" altLang="en-US" sz="6600" b="1" dirty="0"/>
              <a:t>謝謝大家</a:t>
            </a:r>
          </a:p>
        </p:txBody>
      </p:sp>
    </p:spTree>
    <p:extLst>
      <p:ext uri="{BB962C8B-B14F-4D97-AF65-F5344CB8AC3E}">
        <p14:creationId xmlns:p14="http://schemas.microsoft.com/office/powerpoint/2010/main" val="926779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0A97F9-87C9-4710-B480-406EA55C9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6F0AC2-F229-46DE-A0A2-5CB386CE9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0" y="0"/>
            <a:ext cx="12188952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2F5A335B-8C02-3B3D-208F-ACDC5949E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93988"/>
            <a:ext cx="10935886" cy="1921666"/>
          </a:xfrm>
        </p:spPr>
        <p:txBody>
          <a:bodyPr anchor="ctr">
            <a:normAutofit/>
          </a:bodyPr>
          <a:lstStyle/>
          <a:p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長者最大的困擾？</a:t>
            </a:r>
          </a:p>
        </p:txBody>
      </p:sp>
      <p:graphicFrame>
        <p:nvGraphicFramePr>
          <p:cNvPr id="5" name="內容版面配置區 2">
            <a:extLst>
              <a:ext uri="{FF2B5EF4-FFF2-40B4-BE49-F238E27FC236}">
                <a16:creationId xmlns:a16="http://schemas.microsoft.com/office/drawing/2014/main" id="{EE6E391D-4248-BF33-84CA-AF072BC5B4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1024882"/>
              </p:ext>
            </p:extLst>
          </p:nvPr>
        </p:nvGraphicFramePr>
        <p:xfrm>
          <a:off x="777875" y="2743200"/>
          <a:ext cx="10636250" cy="3433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9289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9405545-79C3-4ACB-EB51-FA22FCE28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人是高度社交的動物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9" name="內容版面配置區 2">
            <a:extLst>
              <a:ext uri="{FF2B5EF4-FFF2-40B4-BE49-F238E27FC236}">
                <a16:creationId xmlns:a16="http://schemas.microsoft.com/office/drawing/2014/main" id="{9D1C6A1D-C861-B8ED-679C-54B04335974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77242" y="1825625"/>
          <a:ext cx="1063751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5989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0EEC77-33A6-1C23-A318-EC1DB6101D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896940B-CA04-6BC1-153D-57C4CD5BC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關於老年無聊的資料佐證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04A3845-D560-4009-CD93-B6648C7AF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2" y="1880280"/>
            <a:ext cx="7245529" cy="4351338"/>
          </a:xfrm>
        </p:spPr>
        <p:txBody>
          <a:bodyPr/>
          <a:lstStyle/>
          <a:p>
            <a:r>
              <a:rPr lang="zh-TW" altLang="en-US" dirty="0"/>
              <a:t>伊甸基金會 長輩生活現況調查 </a:t>
            </a:r>
            <a:r>
              <a:rPr lang="en-US" altLang="zh-TW" dirty="0"/>
              <a:t>193</a:t>
            </a:r>
            <a:r>
              <a:rPr lang="zh-TW" altLang="en-US" dirty="0"/>
              <a:t>份問卷：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     </a:t>
            </a:r>
            <a:r>
              <a:rPr lang="en-US" altLang="zh-TW" dirty="0"/>
              <a:t>7</a:t>
            </a:r>
            <a:r>
              <a:rPr lang="zh-TW" altLang="en-US" dirty="0"/>
              <a:t>成以上的長輩，若沒到中心或據點時，會覺得「好無聊」。</a:t>
            </a:r>
            <a:endParaRPr lang="en-US" altLang="zh-TW" dirty="0"/>
          </a:p>
          <a:p>
            <a:r>
              <a:rPr lang="en-US" altLang="zh-TW" dirty="0"/>
              <a:t>65</a:t>
            </a:r>
            <a:r>
              <a:rPr lang="zh-TW" altLang="en-US" dirty="0"/>
              <a:t>歲以上長者因退休後生活缺乏結構與目標，常有「無事可做」、「生活單調」、「不知如何打發時間」等情況。</a:t>
            </a:r>
            <a:r>
              <a:rPr lang="en-US" altLang="zh-TW" dirty="0"/>
              <a:t>(</a:t>
            </a:r>
            <a:r>
              <a:rPr lang="zh-TW" altLang="en-US" dirty="0"/>
              <a:t>國民健康署 </a:t>
            </a:r>
            <a:r>
              <a:rPr lang="en-US" altLang="zh-TW" dirty="0"/>
              <a:t>2020《</a:t>
            </a:r>
            <a:r>
              <a:rPr lang="zh-TW" altLang="en-US" dirty="0"/>
              <a:t>高齡者生活型態與健康行為調查</a:t>
            </a:r>
            <a:r>
              <a:rPr lang="en-US" altLang="zh-TW" dirty="0"/>
              <a:t>》)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93712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D57B1F-98C4-6C72-F46E-E97711EF6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FA43F52-1273-3667-2592-8B61A941F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關於老年孤獨的資料佐證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E65F357-658B-95DF-09CD-645DD8048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815" y="1869168"/>
            <a:ext cx="6820986" cy="4335689"/>
          </a:xfrm>
        </p:spPr>
        <p:txBody>
          <a:bodyPr/>
          <a:lstStyle/>
          <a:p>
            <a:r>
              <a:rPr lang="zh-TW" altLang="en-US" dirty="0"/>
              <a:t>孤獨與社交孤立分別增加死亡風險的</a:t>
            </a:r>
            <a:r>
              <a:rPr lang="en-US" altLang="zh-TW" dirty="0"/>
              <a:t>26%</a:t>
            </a:r>
            <a:r>
              <a:rPr lang="zh-TW" altLang="en-US" dirty="0"/>
              <a:t>與</a:t>
            </a:r>
            <a:r>
              <a:rPr lang="en-US" altLang="zh-TW" dirty="0"/>
              <a:t>29%</a:t>
            </a:r>
          </a:p>
          <a:p>
            <a:pPr marL="0" indent="0">
              <a:buNone/>
            </a:pPr>
            <a:r>
              <a:rPr lang="en-US" altLang="zh-TW" dirty="0"/>
              <a:t>(</a:t>
            </a:r>
            <a:r>
              <a:rPr lang="zh-TW" altLang="en-US" dirty="0"/>
              <a:t>出自國立空中大學生活科學系 劉嘉年 生活科學學報，</a:t>
            </a:r>
            <a:r>
              <a:rPr lang="en-US" altLang="zh-TW" dirty="0"/>
              <a:t>23</a:t>
            </a:r>
            <a:r>
              <a:rPr lang="zh-TW" altLang="en-US" dirty="0"/>
              <a:t>，</a:t>
            </a:r>
            <a:r>
              <a:rPr lang="en-US" altLang="zh-TW" dirty="0"/>
              <a:t>1</a:t>
            </a:r>
            <a:r>
              <a:rPr lang="zh-TW" altLang="en-US" dirty="0"/>
              <a:t>～</a:t>
            </a:r>
            <a:r>
              <a:rPr lang="en-US" altLang="zh-TW" dirty="0"/>
              <a:t>25</a:t>
            </a:r>
            <a:r>
              <a:rPr lang="zh-TW" altLang="en-US" dirty="0"/>
              <a:t>，</a:t>
            </a:r>
            <a:r>
              <a:rPr lang="en-US" altLang="zh-TW" dirty="0"/>
              <a:t>2021 </a:t>
            </a:r>
            <a:r>
              <a:rPr lang="zh-TW" altLang="en-US" dirty="0"/>
              <a:t>老年孤獨、社交孤立與健康 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孤獨是焦慮與憂鬱的風險因子（</a:t>
            </a:r>
            <a:r>
              <a:rPr lang="en-US" altLang="zh-TW" dirty="0"/>
              <a:t>Perlman &amp; Peplau, 1981; Heikkinen &amp; Kauppinen, 2004</a:t>
            </a:r>
            <a:r>
              <a:rPr lang="zh-TW" altLang="en-US" dirty="0"/>
              <a:t>），與認知功能退化與損傷（</a:t>
            </a:r>
            <a:r>
              <a:rPr lang="en-US" altLang="zh-TW" dirty="0"/>
              <a:t>Luchetti et al., 2020b</a:t>
            </a:r>
            <a:r>
              <a:rPr lang="zh-TW" altLang="en-US" dirty="0"/>
              <a:t>）以及阿滋海默氏症有關。</a:t>
            </a:r>
            <a:endParaRPr lang="en-US" altLang="zh-TW" dirty="0"/>
          </a:p>
          <a:p>
            <a:r>
              <a:rPr lang="zh-TW" altLang="en-US" dirty="0"/>
              <a:t>台灣銀髮孤獨感暨各縣市銀髮孤獨指數大調查</a:t>
            </a:r>
            <a:r>
              <a:rPr lang="en-US" altLang="zh-TW" dirty="0"/>
              <a:t>(2020)</a:t>
            </a:r>
            <a:r>
              <a:rPr lang="zh-TW" altLang="en-US" dirty="0"/>
              <a:t>：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     近八成銀光族渴望陪伴，超過五成中高齡者自認孤單。</a:t>
            </a:r>
            <a:endParaRPr lang="en-US" altLang="zh-TW" dirty="0"/>
          </a:p>
          <a:p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FD6BC65-48C2-9E66-0E8D-5EC9B7B33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1" y="2111828"/>
            <a:ext cx="4838033" cy="343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369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A80A97F9-87C9-4710-B480-406EA55C9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6D6F0AC2-F229-46DE-A0A2-5CB386CE9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0" y="0"/>
            <a:ext cx="12188952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2352E3E1-4CAF-211D-DE5E-090D9BC7D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93988"/>
            <a:ext cx="3948953" cy="5817056"/>
          </a:xfrm>
        </p:spPr>
        <p:txBody>
          <a:bodyPr anchor="ctr">
            <a:normAutofit/>
          </a:bodyPr>
          <a:lstStyle/>
          <a:p>
            <a:r>
              <a:rPr lang="zh-TW" altLang="en-US" sz="4400"/>
              <a:t>我們無聊的時候會做什麼？</a:t>
            </a:r>
          </a:p>
        </p:txBody>
      </p:sp>
      <p:graphicFrame>
        <p:nvGraphicFramePr>
          <p:cNvPr id="21" name="內容版面配置區 2">
            <a:extLst>
              <a:ext uri="{FF2B5EF4-FFF2-40B4-BE49-F238E27FC236}">
                <a16:creationId xmlns:a16="http://schemas.microsoft.com/office/drawing/2014/main" id="{2BCA301A-E6D9-04C7-A176-C3DC912A16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2432594"/>
              </p:ext>
            </p:extLst>
          </p:nvPr>
        </p:nvGraphicFramePr>
        <p:xfrm>
          <a:off x="5042848" y="238836"/>
          <a:ext cx="6836956" cy="6112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330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D4109A-8C0E-E818-A719-42D01233EC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A80A97F9-87C9-4710-B480-406EA55C9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6F0AC2-F229-46DE-A0A2-5CB386CE9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0" y="0"/>
            <a:ext cx="12188952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102EEE7E-14FE-8E89-C10A-002C57805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93988"/>
            <a:ext cx="3948953" cy="5817056"/>
          </a:xfrm>
        </p:spPr>
        <p:txBody>
          <a:bodyPr anchor="ctr">
            <a:normAutofit/>
          </a:bodyPr>
          <a:lstStyle/>
          <a:p>
            <a:r>
              <a:rPr lang="zh-TW" altLang="en-US" sz="4400"/>
              <a:t>社交結合活動</a:t>
            </a:r>
          </a:p>
        </p:txBody>
      </p:sp>
      <p:graphicFrame>
        <p:nvGraphicFramePr>
          <p:cNvPr id="13" name="內容版面配置區 2">
            <a:extLst>
              <a:ext uri="{FF2B5EF4-FFF2-40B4-BE49-F238E27FC236}">
                <a16:creationId xmlns:a16="http://schemas.microsoft.com/office/drawing/2014/main" id="{0FC90002-7037-55E6-8719-C6B10EBD75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670270"/>
              </p:ext>
            </p:extLst>
          </p:nvPr>
        </p:nvGraphicFramePr>
        <p:xfrm>
          <a:off x="5042848" y="238836"/>
          <a:ext cx="6836956" cy="6112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7961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B2E05C2-98BE-056B-DA34-C5A1D4CEA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長者為何更容易感到無聊？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3D882B8-3E06-CDDB-2C75-EF821A5CC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/>
              <a:t>行動未必方便</a:t>
            </a:r>
            <a:endParaRPr lang="en-US" altLang="zh-TW" sz="3600" dirty="0"/>
          </a:p>
          <a:p>
            <a:r>
              <a:rPr lang="zh-TW" altLang="en-US" sz="3600" dirty="0"/>
              <a:t>現實中未必能輕易找到志同道合的朋友</a:t>
            </a:r>
            <a:endParaRPr lang="en-US" altLang="zh-TW" sz="3600" dirty="0"/>
          </a:p>
          <a:p>
            <a:r>
              <a:rPr lang="zh-TW" altLang="en-US" sz="3600" dirty="0"/>
              <a:t>子女未必有空、親友離去</a:t>
            </a:r>
            <a:endParaRPr lang="en-US" altLang="zh-TW" sz="3600" dirty="0"/>
          </a:p>
          <a:p>
            <a:r>
              <a:rPr lang="zh-TW" altLang="en-US" sz="3600" dirty="0"/>
              <a:t>經濟考量</a:t>
            </a:r>
            <a:endParaRPr lang="en-US" altLang="zh-TW" sz="3600" dirty="0"/>
          </a:p>
          <a:p>
            <a:r>
              <a:rPr lang="zh-TW" altLang="en-US" sz="3600" dirty="0"/>
              <a:t>身體健康疑慮</a:t>
            </a:r>
            <a:endParaRPr lang="en-US" altLang="zh-TW" sz="3600" dirty="0"/>
          </a:p>
          <a:p>
            <a:r>
              <a:rPr lang="zh-TW" altLang="en-US" sz="3600" b="1" u="sng" dirty="0"/>
              <a:t>時間既充裕又有限</a:t>
            </a:r>
            <a:endParaRPr lang="en-US" altLang="zh-TW" sz="3600" b="1" u="sng" dirty="0"/>
          </a:p>
          <a:p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058122574"/>
      </p:ext>
    </p:extLst>
  </p:cSld>
  <p:clrMapOvr>
    <a:masterClrMapping/>
  </p:clrMapOvr>
</p:sld>
</file>

<file path=ppt/theme/theme1.xml><?xml version="1.0" encoding="utf-8"?>
<a:theme xmlns:a="http://schemas.openxmlformats.org/drawingml/2006/main" name="CelebrationVTI">
  <a:themeElements>
    <a:clrScheme name="Custom 25">
      <a:dk1>
        <a:sysClr val="windowText" lastClr="000000"/>
      </a:dk1>
      <a:lt1>
        <a:sysClr val="window" lastClr="FFFFFF"/>
      </a:lt1>
      <a:dk2>
        <a:srgbClr val="420023"/>
      </a:dk2>
      <a:lt2>
        <a:srgbClr val="FDFBF9"/>
      </a:lt2>
      <a:accent1>
        <a:srgbClr val="91274F"/>
      </a:accent1>
      <a:accent2>
        <a:srgbClr val="97446E"/>
      </a:accent2>
      <a:accent3>
        <a:srgbClr val="24BEEE"/>
      </a:accent3>
      <a:accent4>
        <a:srgbClr val="A52B3A"/>
      </a:accent4>
      <a:accent5>
        <a:srgbClr val="F39E29"/>
      </a:accent5>
      <a:accent6>
        <a:srgbClr val="E87450"/>
      </a:accent6>
      <a:hlink>
        <a:srgbClr val="F55D5D"/>
      </a:hlink>
      <a:folHlink>
        <a:srgbClr val="EA3A60"/>
      </a:folHlink>
    </a:clrScheme>
    <a:fontScheme name="Custom 10">
      <a:majorFont>
        <a:latin typeface="Gill Sans Nov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brationVTI" id="{BAD6E4D6-FB5F-472A-BAD2-154760D77BE0}" vid="{59D360FE-6438-46F1-A5A6-11415132A23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TM04033927[[fn=主要賽事]]</Template>
  <TotalTime>1294</TotalTime>
  <Words>1239</Words>
  <Application>Microsoft Office PowerPoint</Application>
  <PresentationFormat>寬螢幕</PresentationFormat>
  <Paragraphs>147</Paragraphs>
  <Slides>28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34" baseType="lpstr">
      <vt:lpstr>AvenirNext LT Pro Medium</vt:lpstr>
      <vt:lpstr>微軟正黑體</vt:lpstr>
      <vt:lpstr>Arial</vt:lpstr>
      <vt:lpstr>Calibri</vt:lpstr>
      <vt:lpstr>Gill Sans Nova</vt:lpstr>
      <vt:lpstr>CelebrationVTI</vt:lpstr>
      <vt:lpstr>如何防範無聊死</vt:lpstr>
      <vt:lpstr>目錄</vt:lpstr>
      <vt:lpstr>長者最大的困擾？</vt:lpstr>
      <vt:lpstr>人是高度社交的動物</vt:lpstr>
      <vt:lpstr>關於老年無聊的資料佐證</vt:lpstr>
      <vt:lpstr>關於老年孤獨的資料佐證</vt:lpstr>
      <vt:lpstr>我們無聊的時候會做什麼？</vt:lpstr>
      <vt:lpstr>社交結合活動</vt:lpstr>
      <vt:lpstr>長者為何更容易感到無聊？</vt:lpstr>
      <vt:lpstr>新興多功能電子產品</vt:lpstr>
      <vt:lpstr>PowerPoint 簡報</vt:lpstr>
      <vt:lpstr>電子產品(網路活動)可以突破社交阻礙並達成目標！</vt:lpstr>
      <vt:lpstr>電子遊戲與桌遊(或團康)的比較</vt:lpstr>
      <vt:lpstr>長者對於電子設備的使用情形？</vt:lpstr>
      <vt:lpstr>PowerPoint 簡報</vt:lpstr>
      <vt:lpstr>PowerPoint 簡報</vt:lpstr>
      <vt:lpstr>長者如何使用網際網路？</vt:lpstr>
      <vt:lpstr>PowerPoint 簡報</vt:lpstr>
      <vt:lpstr>小結</vt:lpstr>
      <vt:lpstr>為何越滑越無聊？</vt:lpstr>
      <vt:lpstr>然而，這並非是電子設備的問題，而是使用方式的問題。</vt:lpstr>
      <vt:lpstr>PowerPoint 簡報</vt:lpstr>
      <vt:lpstr>解決方案</vt:lpstr>
      <vt:lpstr>抽象方案</vt:lpstr>
      <vt:lpstr>具體方案</vt:lpstr>
      <vt:lpstr>PowerPoint 簡報</vt:lpstr>
      <vt:lpstr>參考資料</vt:lpstr>
      <vt:lpstr>謝謝大家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中志 王</dc:creator>
  <cp:lastModifiedBy>中志 王</cp:lastModifiedBy>
  <cp:revision>4</cp:revision>
  <dcterms:created xsi:type="dcterms:W3CDTF">2025-05-08T02:27:14Z</dcterms:created>
  <dcterms:modified xsi:type="dcterms:W3CDTF">2025-06-01T12:43:05Z</dcterms:modified>
</cp:coreProperties>
</file>