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8" r:id="rId3"/>
    <p:sldId id="259" r:id="rId4"/>
    <p:sldId id="275" r:id="rId5"/>
    <p:sldId id="288" r:id="rId6"/>
    <p:sldId id="296" r:id="rId7"/>
    <p:sldId id="289" r:id="rId8"/>
    <p:sldId id="298" r:id="rId9"/>
    <p:sldId id="299" r:id="rId10"/>
    <p:sldId id="297" r:id="rId11"/>
    <p:sldId id="285" r:id="rId12"/>
    <p:sldId id="291" r:id="rId13"/>
    <p:sldId id="290" r:id="rId14"/>
    <p:sldId id="278" r:id="rId15"/>
    <p:sldId id="286" r:id="rId16"/>
    <p:sldId id="295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5"/>
    <p:restoredTop sz="96341"/>
  </p:normalViewPr>
  <p:slideViewPr>
    <p:cSldViewPr snapToGrid="0" snapToObjects="1">
      <p:cViewPr varScale="1">
        <p:scale>
          <a:sx n="113" d="100"/>
          <a:sy n="113" d="100"/>
        </p:scale>
        <p:origin x="1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7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0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5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8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9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6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7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2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/>
          <a:lstStyle/>
          <a:p>
            <a:pPr algn="ctr"/>
            <a:r>
              <a:rPr lang="zh-TW" altLang="en-US" sz="6000" dirty="0"/>
              <a:t>說故事之前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1626" y="3897516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2021.04.29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12798" y="38975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Songti TC" charset="0"/>
                <a:ea typeface="Songti TC" charset="0"/>
                <a:cs typeface="Songti TC" charset="0"/>
              </a:rPr>
              <a:t>中正大學</a:t>
            </a:r>
          </a:p>
        </p:txBody>
      </p:sp>
    </p:spTree>
    <p:extLst>
      <p:ext uri="{BB962C8B-B14F-4D97-AF65-F5344CB8AC3E}">
        <p14:creationId xmlns:p14="http://schemas.microsoft.com/office/powerpoint/2010/main" val="208908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261802" y="3265282"/>
            <a:ext cx="9710998" cy="2263981"/>
          </a:xfrm>
        </p:spPr>
        <p:txBody>
          <a:bodyPr/>
          <a:lstStyle/>
          <a:p>
            <a:pPr algn="l"/>
            <a:r>
              <a:rPr kumimoji="1" lang="zh-TW" altLang="en-US" sz="6600" dirty="0">
                <a:latin typeface="Songti TC" charset="0"/>
                <a:ea typeface="Songti TC" charset="0"/>
                <a:cs typeface="Songti TC" charset="0"/>
              </a:rPr>
              <a:t>說故事</a:t>
            </a:r>
            <a:r>
              <a:rPr kumimoji="1" lang="zh-TW" altLang="en-US" sz="6600">
                <a:latin typeface="Songti TC" charset="0"/>
                <a:ea typeface="Songti TC" charset="0"/>
                <a:cs typeface="Songti TC" charset="0"/>
              </a:rPr>
              <a:t>的目的決定說故事的方式</a:t>
            </a:r>
            <a:endParaRPr kumimoji="1" lang="zh-TW" altLang="en-US" sz="66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016171" y="933124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Agree </a:t>
            </a: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   </a:t>
            </a:r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Disagree</a:t>
            </a:r>
            <a:endParaRPr kumimoji="1" lang="zh-TW" altLang="en-US" sz="72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3" name="向左箭號 2"/>
          <p:cNvSpPr/>
          <p:nvPr/>
        </p:nvSpPr>
        <p:spPr>
          <a:xfrm>
            <a:off x="2016171" y="2114550"/>
            <a:ext cx="2712991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/>
          <p:cNvSpPr/>
          <p:nvPr/>
        </p:nvSpPr>
        <p:spPr>
          <a:xfrm flipH="1">
            <a:off x="7443787" y="2114549"/>
            <a:ext cx="2914649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144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體 3"/>
          <p:cNvSpPr/>
          <p:nvPr/>
        </p:nvSpPr>
        <p:spPr>
          <a:xfrm>
            <a:off x="647700" y="3073400"/>
            <a:ext cx="2413000" cy="22606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5000" dirty="0"/>
              <a:t>時空</a:t>
            </a:r>
          </a:p>
        </p:txBody>
      </p:sp>
      <p:sp>
        <p:nvSpPr>
          <p:cNvPr id="5" name="立方體 4"/>
          <p:cNvSpPr/>
          <p:nvPr/>
        </p:nvSpPr>
        <p:spPr>
          <a:xfrm>
            <a:off x="3403600" y="3073400"/>
            <a:ext cx="2511425" cy="22606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5000" dirty="0"/>
              <a:t>文化</a:t>
            </a:r>
          </a:p>
        </p:txBody>
      </p:sp>
      <p:sp>
        <p:nvSpPr>
          <p:cNvPr id="6" name="立方體 5"/>
          <p:cNvSpPr/>
          <p:nvPr/>
        </p:nvSpPr>
        <p:spPr>
          <a:xfrm>
            <a:off x="6342062" y="3073400"/>
            <a:ext cx="2413000" cy="22606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5000" dirty="0"/>
              <a:t>歷史</a:t>
            </a:r>
          </a:p>
        </p:txBody>
      </p:sp>
      <p:sp>
        <p:nvSpPr>
          <p:cNvPr id="7" name="立方體 6"/>
          <p:cNvSpPr/>
          <p:nvPr/>
        </p:nvSpPr>
        <p:spPr>
          <a:xfrm>
            <a:off x="9182100" y="3073400"/>
            <a:ext cx="2413000" cy="22606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5000" dirty="0"/>
              <a:t>政治</a:t>
            </a:r>
          </a:p>
        </p:txBody>
      </p:sp>
      <p:sp>
        <p:nvSpPr>
          <p:cNvPr id="8" name="矩形 7"/>
          <p:cNvSpPr/>
          <p:nvPr/>
        </p:nvSpPr>
        <p:spPr>
          <a:xfrm>
            <a:off x="279400" y="1415534"/>
            <a:ext cx="11607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600" dirty="0">
                <a:latin typeface="+mn-ea"/>
              </a:rPr>
              <a:t>事實與何有關？</a:t>
            </a:r>
          </a:p>
        </p:txBody>
      </p:sp>
    </p:spTree>
    <p:extLst>
      <p:ext uri="{BB962C8B-B14F-4D97-AF65-F5344CB8AC3E}">
        <p14:creationId xmlns:p14="http://schemas.microsoft.com/office/powerpoint/2010/main" val="155254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14312"/>
            <a:ext cx="8383587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9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4" y="1041073"/>
            <a:ext cx="9558338" cy="50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083" y="3686173"/>
            <a:ext cx="10278191" cy="1149267"/>
          </a:xfrm>
        </p:spPr>
        <p:txBody>
          <a:bodyPr/>
          <a:lstStyle/>
          <a:p>
            <a:pPr algn="ctr"/>
            <a:r>
              <a:rPr kumimoji="1" lang="en-US" altLang="zh-TW" dirty="0"/>
              <a:t>LET’S</a:t>
            </a:r>
            <a:r>
              <a:rPr kumimoji="1" lang="zh-TW" altLang="en-US" dirty="0"/>
              <a:t>  </a:t>
            </a:r>
            <a:r>
              <a:rPr kumimoji="1" lang="en-US" altLang="zh-TW" dirty="0"/>
              <a:t>PRACTICE</a:t>
            </a:r>
            <a:br>
              <a:rPr kumimoji="1" lang="zh-TW" altLang="en-US" dirty="0"/>
            </a:br>
            <a:br>
              <a:rPr kumimoji="1" lang="zh-TW" altLang="en-US" dirty="0"/>
            </a:br>
            <a:r>
              <a:rPr kumimoji="1" lang="zh-TW" altLang="en-US" dirty="0"/>
              <a:t>聖誕老人的交友介紹</a:t>
            </a:r>
          </a:p>
        </p:txBody>
      </p:sp>
    </p:spTree>
    <p:extLst>
      <p:ext uri="{BB962C8B-B14F-4D97-AF65-F5344CB8AC3E}">
        <p14:creationId xmlns:p14="http://schemas.microsoft.com/office/powerpoint/2010/main" val="168901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1128712" y="1852287"/>
            <a:ext cx="9744075" cy="1676922"/>
          </a:xfrm>
        </p:spPr>
        <p:txBody>
          <a:bodyPr/>
          <a:lstStyle/>
          <a:p>
            <a:pPr algn="ctr"/>
            <a:r>
              <a:rPr kumimoji="1" lang="zh-TW" altLang="en-US" sz="7000" dirty="0">
                <a:latin typeface="Songti TC" charset="0"/>
                <a:ea typeface="Songti TC" charset="0"/>
                <a:cs typeface="Songti TC" charset="0"/>
              </a:rPr>
              <a:t>打動你的是什麼？</a:t>
            </a:r>
          </a:p>
        </p:txBody>
      </p:sp>
    </p:spTree>
    <p:extLst>
      <p:ext uri="{BB962C8B-B14F-4D97-AF65-F5344CB8AC3E}">
        <p14:creationId xmlns:p14="http://schemas.microsoft.com/office/powerpoint/2010/main" val="138101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457200" y="2338061"/>
            <a:ext cx="11258550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A Storyteller always listen.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2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" y="2168664"/>
            <a:ext cx="11572875" cy="43560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4387" y="229672"/>
            <a:ext cx="34889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Heiti TC Medium" charset="-120"/>
                <a:ea typeface="Heiti TC Medium" charset="-120"/>
                <a:cs typeface="Heiti TC Medium" charset="-120"/>
              </a:rPr>
              <a:t>前往請登機</a:t>
            </a:r>
            <a:br>
              <a:rPr lang="zh-TW" altLang="en-US" sz="3600" b="1" dirty="0">
                <a:latin typeface="Heiti TC Medium" charset="-120"/>
                <a:ea typeface="Heiti TC Medium" charset="-120"/>
                <a:cs typeface="Heiti TC Medium" charset="-120"/>
              </a:rPr>
            </a:br>
            <a:r>
              <a:rPr lang="de-DE" altLang="zh-TW" sz="2800" b="1" dirty="0">
                <a:latin typeface="Heiti TC Medium" charset="-120"/>
                <a:ea typeface="Heiti TC Medium" charset="-120"/>
                <a:cs typeface="Heiti TC Medium" charset="-120"/>
              </a:rPr>
              <a:t>2021/5/29 (</a:t>
            </a:r>
            <a:r>
              <a:rPr lang="zh-TW" altLang="de-DE" sz="2800" b="1" dirty="0">
                <a:latin typeface="Heiti TC Medium" charset="-120"/>
                <a:ea typeface="Heiti TC Medium" charset="-120"/>
                <a:cs typeface="Heiti TC Medium" charset="-120"/>
              </a:rPr>
              <a:t>六</a:t>
            </a:r>
            <a:r>
              <a:rPr lang="de-DE" altLang="zh-TW" sz="2800" b="1" dirty="0">
                <a:latin typeface="Heiti TC Medium" charset="-120"/>
                <a:ea typeface="Heiti TC Medium" charset="-120"/>
                <a:cs typeface="Heiti TC Medium" charset="-120"/>
              </a:rPr>
              <a:t>) </a:t>
            </a:r>
            <a:r>
              <a:rPr lang="zh-TW" altLang="en-US" sz="2800" b="1" dirty="0">
                <a:latin typeface="Heiti TC Medium" charset="-120"/>
                <a:ea typeface="Heiti TC Medium" charset="-120"/>
                <a:cs typeface="Heiti TC Medium" charset="-120"/>
              </a:rPr>
              <a:t>晚上</a:t>
            </a:r>
            <a:r>
              <a:rPr lang="de-DE" altLang="zh-TW" sz="2800" b="1" dirty="0">
                <a:latin typeface="Heiti TC Medium" charset="-120"/>
                <a:ea typeface="Heiti TC Medium" charset="-120"/>
                <a:cs typeface="Heiti TC Medium" charset="-120"/>
              </a:rPr>
              <a:t>2021/5/30 (</a:t>
            </a:r>
            <a:r>
              <a:rPr lang="zh-TW" altLang="de-DE" sz="2800" b="1" dirty="0">
                <a:latin typeface="Heiti TC Medium" charset="-120"/>
                <a:ea typeface="Heiti TC Medium" charset="-120"/>
                <a:cs typeface="Heiti TC Medium" charset="-120"/>
              </a:rPr>
              <a:t>日</a:t>
            </a:r>
            <a:r>
              <a:rPr lang="de-DE" altLang="zh-TW" sz="2800" b="1" dirty="0">
                <a:latin typeface="Heiti TC Medium" charset="-120"/>
                <a:ea typeface="Heiti TC Medium" charset="-120"/>
                <a:cs typeface="Heiti TC Medium" charset="-120"/>
              </a:rPr>
              <a:t>)</a:t>
            </a:r>
            <a:r>
              <a:rPr lang="zh-TW" altLang="en-US" sz="2800" b="1" dirty="0">
                <a:latin typeface="Heiti TC Medium" charset="-120"/>
                <a:ea typeface="Heiti TC Medium" charset="-120"/>
                <a:cs typeface="Heiti TC Medium" charset="-120"/>
              </a:rPr>
              <a:t> 下午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7" y="229672"/>
            <a:ext cx="7073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01459" y="863951"/>
            <a:ext cx="642585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000" b="1" dirty="0">
                <a:latin typeface="Songti TC" charset="0"/>
                <a:ea typeface="Songti TC" charset="0"/>
                <a:cs typeface="Songti TC" charset="0"/>
              </a:rPr>
              <a:t>團長＿鍾欣怡</a:t>
            </a:r>
            <a:br>
              <a:rPr lang="en-US" altLang="zh-TW" sz="3000" b="1" dirty="0">
                <a:latin typeface="Songti TC" charset="0"/>
                <a:ea typeface="Songti TC" charset="0"/>
                <a:cs typeface="Songti TC" charset="0"/>
              </a:rPr>
            </a:br>
            <a:endParaRPr lang="zh-TW" altLang="en-US" sz="1200" b="1" dirty="0">
              <a:latin typeface="Songti TC" charset="0"/>
              <a:ea typeface="Songti TC" charset="0"/>
              <a:cs typeface="Songti TC" charset="0"/>
            </a:endParaRPr>
          </a:p>
          <a:p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 2017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年文化部選送美國莎士比亞戲劇節駐村劇作家。</a:t>
            </a:r>
            <a:endParaRPr lang="en-US" altLang="zh-TW" sz="2400" b="1" dirty="0">
              <a:latin typeface="Songti TC" charset="0"/>
              <a:ea typeface="Songti TC" charset="0"/>
              <a:cs typeface="Songti TC" charset="0"/>
            </a:endParaRPr>
          </a:p>
          <a:p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 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不可無料劇場</a:t>
            </a: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BIU Theatre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聯合創始人</a:t>
            </a:r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英</a:t>
            </a: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國倫敦大學皇家哈洛威學院</a:t>
            </a:r>
            <a:b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(Royal Holloway, University of London) </a:t>
            </a: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戲劇與劇場研究所</a:t>
            </a: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(Drama and Theatre Department) </a:t>
            </a:r>
            <a:b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主修劇本創作</a:t>
            </a: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(MA in Playwright)</a:t>
            </a:r>
          </a:p>
          <a:p>
            <a:endParaRPr kumimoji="1" lang="en-US" altLang="zh-TW" sz="1200" dirty="0">
              <a:latin typeface="Songti TC" charset="0"/>
              <a:ea typeface="Songti TC" charset="0"/>
              <a:cs typeface="Songti TC" charset="0"/>
            </a:endParaRPr>
          </a:p>
          <a:p>
            <a:br>
              <a:rPr kumimoji="1" lang="zh-TW" altLang="en-US" sz="1200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en-US" altLang="zh-TW" sz="2400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kumimoji="1" lang="zh-TW" altLang="en-US" sz="2400" dirty="0">
                <a:latin typeface="Songti TC" charset="0"/>
                <a:ea typeface="Songti TC" charset="0"/>
                <a:cs typeface="Songti TC" charset="0"/>
              </a:rPr>
              <a:t>劇本創作與獨立製作策展人身份並存。</a:t>
            </a:r>
            <a:endParaRPr kumimoji="1" lang="en-US" altLang="zh-TW" sz="2400" dirty="0">
              <a:latin typeface="Songti TC" charset="0"/>
              <a:ea typeface="Songti TC" charset="0"/>
              <a:cs typeface="Songti TC" charset="0"/>
            </a:endParaRPr>
          </a:p>
          <a:p>
            <a:r>
              <a:rPr kumimoji="1" lang="en-US" altLang="zh-TW" sz="2400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kumimoji="1" lang="zh-TW" altLang="en-US" sz="2400" dirty="0">
                <a:latin typeface="Songti TC" charset="0"/>
                <a:ea typeface="Songti TC" charset="0"/>
                <a:cs typeface="Songti TC" charset="0"/>
              </a:rPr>
              <a:t>劇本作品包含舞臺劇及電視與影像等領域。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514350"/>
            <a:ext cx="4041248" cy="44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23" y="228426"/>
            <a:ext cx="3324300" cy="7360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8832" y="68781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latin typeface="Songti TC" charset="0"/>
                <a:ea typeface="Songti TC" charset="0"/>
                <a:cs typeface="Songti TC" charset="0"/>
              </a:rPr>
              <a:t>劇場</a:t>
            </a:r>
            <a:endParaRPr lang="zh-TW" altLang="en-US" dirty="0">
              <a:latin typeface="Songti TC" charset="0"/>
              <a:ea typeface="Songti TC" charset="0"/>
              <a:cs typeface="Songti TC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200149"/>
            <a:ext cx="7143750" cy="55149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88860" y="342151"/>
            <a:ext cx="2365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>
                <a:ea typeface="Songti TC" charset="0"/>
                <a:cs typeface="Songti TC" charset="0"/>
              </a:rPr>
              <a:t>BIU Theatre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649333" y="2880986"/>
            <a:ext cx="8144134" cy="1016530"/>
          </a:xfrm>
        </p:spPr>
        <p:txBody>
          <a:bodyPr/>
          <a:lstStyle/>
          <a:p>
            <a:pPr algn="ctr"/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你覺得你像？</a:t>
            </a:r>
          </a:p>
        </p:txBody>
      </p:sp>
    </p:spTree>
    <p:extLst>
      <p:ext uri="{BB962C8B-B14F-4D97-AF65-F5344CB8AC3E}">
        <p14:creationId xmlns:p14="http://schemas.microsoft.com/office/powerpoint/2010/main" val="71990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49282" y="2895274"/>
            <a:ext cx="9866268" cy="1016530"/>
          </a:xfrm>
        </p:spPr>
        <p:txBody>
          <a:bodyPr/>
          <a:lstStyle/>
          <a:p>
            <a:pPr algn="ctr"/>
            <a:br>
              <a:rPr kumimoji="1" lang="en-US" altLang="zh-TW" sz="8000" dirty="0">
                <a:latin typeface="Songti TC" charset="0"/>
                <a:ea typeface="Songti TC" charset="0"/>
                <a:cs typeface="Songti TC" charset="0"/>
              </a:rPr>
            </a:br>
            <a:br>
              <a:rPr kumimoji="1" lang="en-US" altLang="zh-TW" sz="8000" dirty="0">
                <a:latin typeface="Songti TC" charset="0"/>
                <a:ea typeface="Songti TC" charset="0"/>
                <a:cs typeface="Songti TC" charset="0"/>
              </a:rPr>
            </a:br>
            <a:br>
              <a:rPr kumimoji="1" lang="en-US" altLang="zh-TW" sz="8000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en-US" altLang="zh-TW" sz="8000" dirty="0">
                <a:latin typeface="Songti TC" charset="0"/>
                <a:ea typeface="Songti TC" charset="0"/>
                <a:cs typeface="Songti TC" charset="0"/>
              </a:rPr>
              <a:t>Before a story starts</a:t>
            </a:r>
            <a:r>
              <a:rPr kumimoji="1" lang="is-IS" altLang="zh-TW" sz="8000" dirty="0">
                <a:latin typeface="Songti TC" charset="0"/>
                <a:ea typeface="Songti TC" charset="0"/>
                <a:cs typeface="Songti TC" charset="0"/>
              </a:rPr>
              <a:t>…</a:t>
            </a:r>
            <a:endParaRPr kumimoji="1" lang="zh-TW" altLang="en-US" sz="8000" dirty="0">
              <a:latin typeface="Songti TC" charset="0"/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3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914650" y="3781099"/>
            <a:ext cx="8144134" cy="1016530"/>
          </a:xfrm>
        </p:spPr>
        <p:txBody>
          <a:bodyPr/>
          <a:lstStyle/>
          <a:p>
            <a:pPr algn="ctr"/>
            <a:r>
              <a:rPr kumimoji="1" lang="en-US" altLang="zh-TW" sz="8000" dirty="0">
                <a:latin typeface="Songti TC" charset="0"/>
                <a:ea typeface="Songti TC" charset="0"/>
                <a:cs typeface="Songti TC" charset="0"/>
              </a:rPr>
              <a:t>Agree? Disagree?</a:t>
            </a:r>
            <a:endParaRPr kumimoji="1" lang="zh-TW" altLang="en-US" sz="80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44558" y="890261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sz="6000" dirty="0">
                <a:latin typeface="Songti TC" charset="0"/>
                <a:ea typeface="Songti TC" charset="0"/>
                <a:cs typeface="Songti TC" charset="0"/>
              </a:rPr>
              <a:t>Partially Agree? </a:t>
            </a:r>
            <a:endParaRPr kumimoji="1" lang="zh-TW" altLang="en-US" sz="6000" dirty="0">
              <a:latin typeface="Songti TC" charset="0"/>
              <a:ea typeface="Songti TC" charset="0"/>
              <a:cs typeface="Songti TC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914650" y="257175"/>
            <a:ext cx="3971925" cy="2185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914650" y="257175"/>
            <a:ext cx="3971925" cy="2185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914650" y="257175"/>
            <a:ext cx="3971925" cy="2185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標題 1"/>
          <p:cNvSpPr txBox="1">
            <a:spLocks/>
          </p:cNvSpPr>
          <p:nvPr/>
        </p:nvSpPr>
        <p:spPr>
          <a:xfrm>
            <a:off x="-483066" y="2510975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</a:br>
            <a:b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</a:br>
            <a:b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身為說故事的人</a:t>
            </a:r>
          </a:p>
        </p:txBody>
      </p:sp>
    </p:spTree>
    <p:extLst>
      <p:ext uri="{BB962C8B-B14F-4D97-AF65-F5344CB8AC3E}">
        <p14:creationId xmlns:p14="http://schemas.microsoft.com/office/powerpoint/2010/main" val="170924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942845" y="3481058"/>
            <a:ext cx="10158542" cy="1076653"/>
          </a:xfrm>
        </p:spPr>
        <p:txBody>
          <a:bodyPr/>
          <a:lstStyle/>
          <a:p>
            <a:pPr algn="ctr"/>
            <a:b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故事採集必須眼見為憑。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859009" y="1047424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Agree </a:t>
            </a: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   </a:t>
            </a:r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Disagree</a:t>
            </a:r>
            <a:endParaRPr kumimoji="1" lang="zh-TW" altLang="en-US" sz="72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3" name="向左箭號 2"/>
          <p:cNvSpPr/>
          <p:nvPr/>
        </p:nvSpPr>
        <p:spPr>
          <a:xfrm>
            <a:off x="1859009" y="2228850"/>
            <a:ext cx="2712991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/>
          <p:cNvSpPr/>
          <p:nvPr/>
        </p:nvSpPr>
        <p:spPr>
          <a:xfrm flipH="1">
            <a:off x="7078967" y="2228849"/>
            <a:ext cx="2914649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593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69330" y="3809673"/>
            <a:ext cx="11037842" cy="1691015"/>
          </a:xfrm>
        </p:spPr>
        <p:txBody>
          <a:bodyPr/>
          <a:lstStyle/>
          <a:p>
            <a:pPr algn="l"/>
            <a:r>
              <a:rPr kumimoji="1" lang="zh-TW" altLang="en-US" sz="6600" dirty="0">
                <a:latin typeface="Songti TC" charset="0"/>
                <a:ea typeface="Songti TC" charset="0"/>
                <a:cs typeface="Songti TC" charset="0"/>
              </a:rPr>
              <a:t>真人真事在不改變結局的前提下 可以被更改、添加、刪減過程。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16184" y="304474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Agree </a:t>
            </a: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   </a:t>
            </a:r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Disagree</a:t>
            </a:r>
            <a:endParaRPr kumimoji="1" lang="zh-TW" altLang="en-US" sz="72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3" name="向左箭號 2"/>
          <p:cNvSpPr/>
          <p:nvPr/>
        </p:nvSpPr>
        <p:spPr>
          <a:xfrm>
            <a:off x="2116184" y="1485900"/>
            <a:ext cx="2712991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/>
          <p:cNvSpPr/>
          <p:nvPr/>
        </p:nvSpPr>
        <p:spPr>
          <a:xfrm flipH="1">
            <a:off x="7336142" y="1485899"/>
            <a:ext cx="2914649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692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51957" y="2743200"/>
            <a:ext cx="10663756" cy="3328988"/>
          </a:xfrm>
        </p:spPr>
        <p:txBody>
          <a:bodyPr/>
          <a:lstStyle/>
          <a:p>
            <a:r>
              <a:rPr kumimoji="1" lang="zh-TW" altLang="en-US" sz="6600" dirty="0">
                <a:latin typeface="Songti TC" charset="0"/>
                <a:ea typeface="Songti TC" charset="0"/>
                <a:cs typeface="Songti TC" charset="0"/>
              </a:rPr>
              <a:t>說故事的人應該跟故事人物站在一起，而非跟聽眾站在一起。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087609" y="890261"/>
            <a:ext cx="8144134" cy="101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Agree </a:t>
            </a:r>
            <a:r>
              <a:rPr kumimoji="1" lang="zh-TW" altLang="en-US" sz="7200" dirty="0">
                <a:latin typeface="Songti TC" charset="0"/>
                <a:ea typeface="Songti TC" charset="0"/>
                <a:cs typeface="Songti TC" charset="0"/>
              </a:rPr>
              <a:t>   </a:t>
            </a:r>
            <a:r>
              <a:rPr kumimoji="1" lang="en-US" altLang="zh-TW" sz="7200" dirty="0">
                <a:latin typeface="Songti TC" charset="0"/>
                <a:ea typeface="Songti TC" charset="0"/>
                <a:cs typeface="Songti TC" charset="0"/>
              </a:rPr>
              <a:t>Disagree</a:t>
            </a:r>
            <a:endParaRPr kumimoji="1" lang="zh-TW" altLang="en-US" sz="72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3" name="向左箭號 2"/>
          <p:cNvSpPr/>
          <p:nvPr/>
        </p:nvSpPr>
        <p:spPr>
          <a:xfrm>
            <a:off x="2087609" y="2071687"/>
            <a:ext cx="2712991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/>
          <p:cNvSpPr/>
          <p:nvPr/>
        </p:nvSpPr>
        <p:spPr>
          <a:xfrm flipH="1">
            <a:off x="7515225" y="2071686"/>
            <a:ext cx="2914649" cy="67151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748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1000</TotalTime>
  <Words>235</Words>
  <Application>Microsoft Office PowerPoint</Application>
  <PresentationFormat>寬螢幕</PresentationFormat>
  <Paragraphs>33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Heiti TC Medium</vt:lpstr>
      <vt:lpstr>Songti TC</vt:lpstr>
      <vt:lpstr>新細明體</vt:lpstr>
      <vt:lpstr>Arial</vt:lpstr>
      <vt:lpstr>Century Gothic</vt:lpstr>
      <vt:lpstr>Wingdings 3</vt:lpstr>
      <vt:lpstr>離子</vt:lpstr>
      <vt:lpstr>說故事之前</vt:lpstr>
      <vt:lpstr>PowerPoint 簡報</vt:lpstr>
      <vt:lpstr>PowerPoint 簡報</vt:lpstr>
      <vt:lpstr>你覺得你像？</vt:lpstr>
      <vt:lpstr>   Before a story starts…</vt:lpstr>
      <vt:lpstr>Agree? Disagree?</vt:lpstr>
      <vt:lpstr> 故事採集必須眼見為憑。</vt:lpstr>
      <vt:lpstr>真人真事在不改變結局的前提下 可以被更改、添加、刪減過程。</vt:lpstr>
      <vt:lpstr>說故事的人應該跟故事人物站在一起，而非跟聽眾站在一起。</vt:lpstr>
      <vt:lpstr>說故事的目的決定說故事的方式</vt:lpstr>
      <vt:lpstr>PowerPoint 簡報</vt:lpstr>
      <vt:lpstr>PowerPoint 簡報</vt:lpstr>
      <vt:lpstr>PowerPoint 簡報</vt:lpstr>
      <vt:lpstr>LET’S  PRACTICE  聖誕老人的交友介紹</vt:lpstr>
      <vt:lpstr>打動你的是什麼？</vt:lpstr>
      <vt:lpstr>A Storyteller always listen.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我們用嘴忙了一晚上</dc:title>
  <dc:creator>Microsoft Office 使用者</dc:creator>
  <cp:lastModifiedBy>ADMIN</cp:lastModifiedBy>
  <cp:revision>153</cp:revision>
  <dcterms:created xsi:type="dcterms:W3CDTF">2018-10-21T18:30:20Z</dcterms:created>
  <dcterms:modified xsi:type="dcterms:W3CDTF">2021-04-29T08:10:57Z</dcterms:modified>
</cp:coreProperties>
</file>