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sldIdLst>
    <p:sldId id="256" r:id="rId2"/>
    <p:sldId id="258" r:id="rId3"/>
    <p:sldId id="259" r:id="rId4"/>
    <p:sldId id="282" r:id="rId5"/>
    <p:sldId id="284" r:id="rId6"/>
    <p:sldId id="285" r:id="rId7"/>
    <p:sldId id="286" r:id="rId8"/>
    <p:sldId id="287" r:id="rId9"/>
    <p:sldId id="274" r:id="rId10"/>
    <p:sldId id="276" r:id="rId11"/>
    <p:sldId id="265" r:id="rId12"/>
    <p:sldId id="278" r:id="rId13"/>
    <p:sldId id="283" r:id="rId14"/>
    <p:sldId id="279" r:id="rId15"/>
    <p:sldId id="280" r:id="rId16"/>
    <p:sldId id="28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72"/>
    <p:restoredTop sz="95393"/>
  </p:normalViewPr>
  <p:slideViewPr>
    <p:cSldViewPr snapToGrid="0" snapToObjects="1">
      <p:cViewPr varScale="1">
        <p:scale>
          <a:sx n="103" d="100"/>
          <a:sy n="103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15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170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9181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16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535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239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3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6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9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1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/>
          <a:lstStyle/>
          <a:p>
            <a:pPr algn="ctr"/>
            <a:r>
              <a:rPr kumimoji="1" lang="zh-TW" altLang="en-US" sz="5600" dirty="0">
                <a:latin typeface="Songti TC" charset="0"/>
                <a:ea typeface="Songti TC" charset="0"/>
                <a:cs typeface="Songti TC" charset="0"/>
              </a:rPr>
              <a:t>挖掘故事的力量</a:t>
            </a:r>
          </a:p>
        </p:txBody>
      </p:sp>
      <p:sp>
        <p:nvSpPr>
          <p:cNvPr id="4" name="矩形 3"/>
          <p:cNvSpPr/>
          <p:nvPr/>
        </p:nvSpPr>
        <p:spPr>
          <a:xfrm>
            <a:off x="10551626" y="3897516"/>
            <a:ext cx="119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2022.03.15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12798" y="389751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Songti TC" charset="0"/>
                <a:ea typeface="Songti TC" charset="0"/>
                <a:cs typeface="Songti TC" charset="0"/>
              </a:rPr>
              <a:t>中正法學院</a:t>
            </a:r>
          </a:p>
        </p:txBody>
      </p:sp>
    </p:spTree>
    <p:extLst>
      <p:ext uri="{BB962C8B-B14F-4D97-AF65-F5344CB8AC3E}">
        <p14:creationId xmlns:p14="http://schemas.microsoft.com/office/powerpoint/2010/main" val="208908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Who are you serving for?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5674290" y="375781"/>
            <a:ext cx="2768252" cy="1816274"/>
          </a:xfrm>
          <a:prstGeom prst="wedgeRoundRectCallout">
            <a:avLst>
              <a:gd name="adj1" fmla="val -89611"/>
              <a:gd name="adj2" fmla="val 700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圓角矩形圖說文字 3"/>
          <p:cNvSpPr/>
          <p:nvPr/>
        </p:nvSpPr>
        <p:spPr>
          <a:xfrm>
            <a:off x="5674290" y="4697260"/>
            <a:ext cx="2768252" cy="1816274"/>
          </a:xfrm>
          <a:prstGeom prst="wedgeRoundRectCallout">
            <a:avLst>
              <a:gd name="adj1" fmla="val -82824"/>
              <a:gd name="adj2" fmla="val -7543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999381" y="5297620"/>
            <a:ext cx="23647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</a:rPr>
              <a:t>說給誰聽？</a:t>
            </a:r>
          </a:p>
        </p:txBody>
      </p:sp>
      <p:sp>
        <p:nvSpPr>
          <p:cNvPr id="6" name="矩形 5"/>
          <p:cNvSpPr/>
          <p:nvPr/>
        </p:nvSpPr>
        <p:spPr>
          <a:xfrm>
            <a:off x="5781373" y="819162"/>
            <a:ext cx="2800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>
                <a:solidFill>
                  <a:schemeClr val="bg1"/>
                </a:solidFill>
              </a:rPr>
              <a:t>為什麼而說？</a:t>
            </a:r>
            <a:endParaRPr lang="zh-TW" alt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8"/>
          <p:cNvSpPr/>
          <p:nvPr/>
        </p:nvSpPr>
        <p:spPr>
          <a:xfrm>
            <a:off x="511609" y="2321619"/>
            <a:ext cx="3671888" cy="2600325"/>
          </a:xfrm>
          <a:prstGeom prst="diamon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4134" y="2822663"/>
            <a:ext cx="264687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9600" b="1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語言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4154924" y="2243207"/>
            <a:ext cx="3771901" cy="2764466"/>
          </a:xfrm>
          <a:prstGeom prst="diamon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58002" y="2484108"/>
            <a:ext cx="1980029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7000" b="1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故事</a:t>
            </a:r>
          </a:p>
          <a:p>
            <a:r>
              <a:rPr lang="zh-TW" altLang="en-US" sz="7000" b="1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內容</a:t>
            </a:r>
            <a:endParaRPr lang="zh-TW" altLang="en-US" sz="7000" dirty="0">
              <a:solidFill>
                <a:schemeClr val="bg1"/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7883960" y="2325277"/>
            <a:ext cx="3671888" cy="2600325"/>
          </a:xfrm>
          <a:prstGeom prst="diamon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39344" y="2694070"/>
            <a:ext cx="264687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9600" b="1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角色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What do you care ?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1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" name="圓柱 2"/>
          <p:cNvSpPr/>
          <p:nvPr/>
        </p:nvSpPr>
        <p:spPr>
          <a:xfrm>
            <a:off x="4460817" y="728598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技巧</a:t>
            </a:r>
          </a:p>
        </p:txBody>
      </p:sp>
      <p:sp>
        <p:nvSpPr>
          <p:cNvPr id="6" name="圓柱 5"/>
          <p:cNvSpPr/>
          <p:nvPr/>
        </p:nvSpPr>
        <p:spPr>
          <a:xfrm>
            <a:off x="480672" y="1818363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長者</a:t>
            </a:r>
          </a:p>
        </p:txBody>
      </p:sp>
      <p:sp>
        <p:nvSpPr>
          <p:cNvPr id="8" name="圓柱 7"/>
          <p:cNvSpPr/>
          <p:nvPr/>
        </p:nvSpPr>
        <p:spPr>
          <a:xfrm>
            <a:off x="4460817" y="3622110"/>
            <a:ext cx="3156559" cy="2617940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故事</a:t>
            </a:r>
          </a:p>
        </p:txBody>
      </p:sp>
      <p:sp>
        <p:nvSpPr>
          <p:cNvPr id="9" name="圓柱 8"/>
          <p:cNvSpPr/>
          <p:nvPr/>
        </p:nvSpPr>
        <p:spPr>
          <a:xfrm>
            <a:off x="8348596" y="1818363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人權</a:t>
            </a:r>
          </a:p>
        </p:txBody>
      </p:sp>
      <p:sp>
        <p:nvSpPr>
          <p:cNvPr id="11" name="矩形 10"/>
          <p:cNvSpPr/>
          <p:nvPr/>
        </p:nvSpPr>
        <p:spPr>
          <a:xfrm>
            <a:off x="110399" y="132315"/>
            <a:ext cx="4520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Songti TC" charset="0"/>
                <a:cs typeface="Songti TC" charset="0"/>
              </a:rPr>
              <a:t>What’s your sequences?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8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What do you care ?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4412" y="58558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>
                <a:latin typeface="Kaiti TC" charset="-120"/>
                <a:ea typeface="Kaiti TC" charset="-120"/>
                <a:cs typeface="Kaiti TC" charset="-120"/>
              </a:rPr>
              <a:t>觀點</a:t>
            </a:r>
            <a:endParaRPr lang="zh-TW" altLang="en-US" sz="8000" dirty="0">
              <a:latin typeface="Kaiti TC" charset="-120"/>
              <a:ea typeface="Kaiti TC" charset="-120"/>
              <a:cs typeface="Kaiti TC" charset="-120"/>
            </a:endParaRPr>
          </a:p>
        </p:txBody>
      </p:sp>
      <p:cxnSp>
        <p:nvCxnSpPr>
          <p:cNvPr id="7" name="直線箭頭接點 6"/>
          <p:cNvCxnSpPr/>
          <p:nvPr/>
        </p:nvCxnSpPr>
        <p:spPr>
          <a:xfrm flipV="1">
            <a:off x="5749447" y="1728592"/>
            <a:ext cx="1457074" cy="11523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0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6935959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What do you care ?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4412" y="585580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>
                <a:latin typeface="Kaiti TC" charset="-120"/>
                <a:ea typeface="Kaiti TC" charset="-120"/>
                <a:cs typeface="Kaiti TC" charset="-120"/>
              </a:rPr>
              <a:t>觀點</a:t>
            </a:r>
            <a:endParaRPr lang="zh-TW" altLang="en-US" sz="8000" dirty="0">
              <a:latin typeface="Kaiti TC" charset="-120"/>
              <a:ea typeface="Kaiti TC" charset="-120"/>
              <a:cs typeface="Kaiti TC" charset="-120"/>
            </a:endParaRPr>
          </a:p>
        </p:txBody>
      </p:sp>
      <p:cxnSp>
        <p:nvCxnSpPr>
          <p:cNvPr id="7" name="直線箭頭接點 6"/>
          <p:cNvCxnSpPr/>
          <p:nvPr/>
        </p:nvCxnSpPr>
        <p:spPr>
          <a:xfrm flipV="1">
            <a:off x="5749447" y="1728592"/>
            <a:ext cx="1457074" cy="11523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線箭頭接點 5"/>
          <p:cNvCxnSpPr/>
          <p:nvPr/>
        </p:nvCxnSpPr>
        <p:spPr>
          <a:xfrm flipH="1" flipV="1">
            <a:off x="9309301" y="1816274"/>
            <a:ext cx="507049" cy="1064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630922" y="2727531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latin typeface="Kaiti TC" charset="-120"/>
                <a:ea typeface="Kaiti TC" charset="-120"/>
                <a:cs typeface="Kaiti TC" charset="-120"/>
              </a:rPr>
              <a:t>邏輯</a:t>
            </a:r>
          </a:p>
        </p:txBody>
      </p:sp>
      <p:cxnSp>
        <p:nvCxnSpPr>
          <p:cNvPr id="14" name="直線箭頭接點 13"/>
          <p:cNvCxnSpPr/>
          <p:nvPr/>
        </p:nvCxnSpPr>
        <p:spPr>
          <a:xfrm flipV="1">
            <a:off x="8326007" y="4050970"/>
            <a:ext cx="1490343" cy="17110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49447" y="5377747"/>
            <a:ext cx="2576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>
                <a:latin typeface="Kaiti TC" charset="-120"/>
                <a:ea typeface="Kaiti TC" charset="-120"/>
                <a:cs typeface="Kaiti TC" charset="-120"/>
              </a:rPr>
              <a:t>架構</a:t>
            </a:r>
            <a:endParaRPr lang="zh-TW" altLang="en-US" sz="8000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82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2263820" y="2238048"/>
            <a:ext cx="8144134" cy="1016530"/>
          </a:xfrm>
        </p:spPr>
        <p:txBody>
          <a:bodyPr/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Storyteller is an observer . 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8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14080" y="2480153"/>
            <a:ext cx="4307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0" dirty="0">
                <a:latin typeface="Kaiti TC" charset="-120"/>
                <a:ea typeface="Kaiti TC" charset="-120"/>
                <a:cs typeface="Kaiti TC" charset="-120"/>
              </a:rPr>
              <a:t>Q &amp; A</a:t>
            </a:r>
            <a:endParaRPr kumimoji="1" lang="zh-TW" altLang="en-US" sz="12000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01459" y="863951"/>
            <a:ext cx="642585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000" b="1" dirty="0">
                <a:latin typeface="Songti TC" charset="0"/>
                <a:ea typeface="Songti TC" charset="0"/>
                <a:cs typeface="Songti TC" charset="0"/>
              </a:rPr>
              <a:t>團長＿鍾欣怡</a:t>
            </a:r>
            <a:br>
              <a:rPr lang="en-US" altLang="zh-TW" sz="3000" b="1" dirty="0">
                <a:latin typeface="Songti TC" charset="0"/>
                <a:ea typeface="Songti TC" charset="0"/>
                <a:cs typeface="Songti TC" charset="0"/>
              </a:rPr>
            </a:br>
            <a:endParaRPr lang="zh-TW" altLang="en-US" sz="1200" b="1" dirty="0">
              <a:latin typeface="Songti TC" charset="0"/>
              <a:ea typeface="Songti TC" charset="0"/>
              <a:cs typeface="Songti TC" charset="0"/>
            </a:endParaRPr>
          </a:p>
          <a:p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 2017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年文化部選送美國莎士比亞戲劇節駐村劇作家。</a:t>
            </a:r>
            <a:endParaRPr lang="en-US" altLang="zh-TW" sz="2400" b="1" dirty="0">
              <a:latin typeface="Songti TC" charset="0"/>
              <a:ea typeface="Songti TC" charset="0"/>
              <a:cs typeface="Songti TC" charset="0"/>
            </a:endParaRPr>
          </a:p>
          <a:p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 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不可無料劇場</a:t>
            </a: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BIU Theatre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聯合創始人</a:t>
            </a:r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b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lang="en-US" altLang="zh-TW" sz="2400" b="1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lang="zh-TW" altLang="en-US" sz="2400" b="1" dirty="0">
                <a:latin typeface="Songti TC" charset="0"/>
                <a:ea typeface="Songti TC" charset="0"/>
                <a:cs typeface="Songti TC" charset="0"/>
              </a:rPr>
              <a:t>英</a:t>
            </a: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國倫敦大學皇家哈洛威學院</a:t>
            </a:r>
            <a:b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(Royal Holloway, University of London) </a:t>
            </a: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戲劇與劇場研究所</a:t>
            </a: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(Drama and Theatre Department) </a:t>
            </a:r>
            <a:b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zh-TW" altLang="en-US" sz="2400" b="1" dirty="0">
                <a:latin typeface="Songti TC" charset="0"/>
                <a:ea typeface="Songti TC" charset="0"/>
                <a:cs typeface="Songti TC" charset="0"/>
              </a:rPr>
              <a:t>主修劇本創作</a:t>
            </a:r>
            <a:r>
              <a:rPr kumimoji="1" lang="en-US" altLang="zh-TW" sz="2400" b="1" dirty="0">
                <a:latin typeface="Songti TC" charset="0"/>
                <a:ea typeface="Songti TC" charset="0"/>
                <a:cs typeface="Songti TC" charset="0"/>
              </a:rPr>
              <a:t>(MA in Playwright)</a:t>
            </a:r>
          </a:p>
          <a:p>
            <a:endParaRPr kumimoji="1" lang="en-US" altLang="zh-TW" sz="1200" dirty="0">
              <a:latin typeface="Songti TC" charset="0"/>
              <a:ea typeface="Songti TC" charset="0"/>
              <a:cs typeface="Songti TC" charset="0"/>
            </a:endParaRPr>
          </a:p>
          <a:p>
            <a:br>
              <a:rPr kumimoji="1" lang="zh-TW" altLang="en-US" sz="1200" dirty="0">
                <a:latin typeface="Songti TC" charset="0"/>
                <a:ea typeface="Songti TC" charset="0"/>
                <a:cs typeface="Songti TC" charset="0"/>
              </a:rPr>
            </a:br>
            <a:r>
              <a:rPr kumimoji="1" lang="en-US" altLang="zh-TW" sz="2400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kumimoji="1" lang="zh-TW" altLang="en-US" sz="2400" dirty="0">
                <a:latin typeface="Songti TC" charset="0"/>
                <a:ea typeface="Songti TC" charset="0"/>
                <a:cs typeface="Songti TC" charset="0"/>
              </a:rPr>
              <a:t>劇本創作與獨立製作策展人身份並存。</a:t>
            </a:r>
            <a:endParaRPr kumimoji="1" lang="en-US" altLang="zh-TW" sz="2400" dirty="0">
              <a:latin typeface="Songti TC" charset="0"/>
              <a:ea typeface="Songti TC" charset="0"/>
              <a:cs typeface="Songti TC" charset="0"/>
            </a:endParaRPr>
          </a:p>
          <a:p>
            <a:r>
              <a:rPr kumimoji="1" lang="en-US" altLang="zh-TW" sz="2400" dirty="0">
                <a:latin typeface="Songti TC" charset="0"/>
                <a:ea typeface="Songti TC" charset="0"/>
                <a:cs typeface="Songti TC" charset="0"/>
              </a:rPr>
              <a:t>‧</a:t>
            </a:r>
            <a:r>
              <a:rPr kumimoji="1" lang="zh-TW" altLang="en-US" sz="2400" dirty="0">
                <a:latin typeface="Songti TC" charset="0"/>
                <a:ea typeface="Songti TC" charset="0"/>
                <a:cs typeface="Songti TC" charset="0"/>
              </a:rPr>
              <a:t>劇本作品包含舞臺劇及電視與影像等領域。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32" y="549197"/>
            <a:ext cx="4587064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2" y="381464"/>
            <a:ext cx="11129963" cy="62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18832" y="68781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latin typeface="Songti TC" charset="0"/>
                <a:ea typeface="Songti TC" charset="0"/>
                <a:cs typeface="Songti TC" charset="0"/>
              </a:rPr>
              <a:t>劇場</a:t>
            </a:r>
            <a:endParaRPr lang="zh-TW" altLang="en-US" dirty="0">
              <a:latin typeface="Songti TC" charset="0"/>
              <a:ea typeface="Songti TC" charset="0"/>
              <a:cs typeface="Songti TC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7" y="136525"/>
            <a:ext cx="6721475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圓柱 7"/>
          <p:cNvSpPr/>
          <p:nvPr/>
        </p:nvSpPr>
        <p:spPr>
          <a:xfrm>
            <a:off x="4328553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俠客</a:t>
            </a:r>
          </a:p>
        </p:txBody>
      </p:sp>
      <p:sp>
        <p:nvSpPr>
          <p:cNvPr id="11" name="矩形 10"/>
          <p:cNvSpPr/>
          <p:nvPr/>
        </p:nvSpPr>
        <p:spPr>
          <a:xfrm>
            <a:off x="388307" y="231545"/>
            <a:ext cx="3940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Songti TC" charset="0"/>
                <a:cs typeface="Songti TC" charset="0"/>
              </a:rPr>
              <a:t>Let’s Write Something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圓柱 7"/>
          <p:cNvSpPr/>
          <p:nvPr/>
        </p:nvSpPr>
        <p:spPr>
          <a:xfrm>
            <a:off x="4328553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電影院</a:t>
            </a:r>
          </a:p>
        </p:txBody>
      </p:sp>
      <p:sp>
        <p:nvSpPr>
          <p:cNvPr id="11" name="矩形 10"/>
          <p:cNvSpPr/>
          <p:nvPr/>
        </p:nvSpPr>
        <p:spPr>
          <a:xfrm>
            <a:off x="388307" y="231545"/>
            <a:ext cx="3940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Songti TC" charset="0"/>
                <a:cs typeface="Songti TC" charset="0"/>
              </a:rPr>
              <a:t>Let’s Write Something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6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圓柱 7"/>
          <p:cNvSpPr/>
          <p:nvPr/>
        </p:nvSpPr>
        <p:spPr>
          <a:xfrm>
            <a:off x="4328553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600" dirty="0"/>
              <a:t>學開車</a:t>
            </a:r>
          </a:p>
        </p:txBody>
      </p:sp>
      <p:sp>
        <p:nvSpPr>
          <p:cNvPr id="11" name="矩形 10"/>
          <p:cNvSpPr/>
          <p:nvPr/>
        </p:nvSpPr>
        <p:spPr>
          <a:xfrm>
            <a:off x="388307" y="231545"/>
            <a:ext cx="3940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Songti TC" charset="0"/>
                <a:cs typeface="Songti TC" charset="0"/>
              </a:rPr>
              <a:t>Let’s Write Something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7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388307" y="2480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圓柱 7"/>
          <p:cNvSpPr/>
          <p:nvPr/>
        </p:nvSpPr>
        <p:spPr>
          <a:xfrm>
            <a:off x="4328553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俠客</a:t>
            </a:r>
          </a:p>
        </p:txBody>
      </p:sp>
      <p:sp>
        <p:nvSpPr>
          <p:cNvPr id="11" name="矩形 10"/>
          <p:cNvSpPr/>
          <p:nvPr/>
        </p:nvSpPr>
        <p:spPr>
          <a:xfrm>
            <a:off x="388307" y="231545"/>
            <a:ext cx="3940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Songti TC" charset="0"/>
                <a:cs typeface="Songti TC" charset="0"/>
              </a:rPr>
              <a:t>Let’s Write Something</a:t>
            </a:r>
            <a:endParaRPr lang="zh-TW" altLang="en-US" sz="3200" dirty="0">
              <a:ea typeface="Songti TC" charset="0"/>
              <a:cs typeface="Songti TC" charset="0"/>
            </a:endParaRPr>
          </a:p>
        </p:txBody>
      </p:sp>
      <p:sp>
        <p:nvSpPr>
          <p:cNvPr id="5" name="圓柱 4"/>
          <p:cNvSpPr/>
          <p:nvPr/>
        </p:nvSpPr>
        <p:spPr>
          <a:xfrm>
            <a:off x="8238566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600" dirty="0"/>
              <a:t>學開車</a:t>
            </a:r>
          </a:p>
        </p:txBody>
      </p:sp>
      <p:sp>
        <p:nvSpPr>
          <p:cNvPr id="6" name="圓柱 5"/>
          <p:cNvSpPr/>
          <p:nvPr/>
        </p:nvSpPr>
        <p:spPr>
          <a:xfrm>
            <a:off x="573038" y="1893322"/>
            <a:ext cx="3156559" cy="261794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/>
              <a:t>電影院</a:t>
            </a:r>
          </a:p>
        </p:txBody>
      </p:sp>
    </p:spTree>
    <p:extLst>
      <p:ext uri="{BB962C8B-B14F-4D97-AF65-F5344CB8AC3E}">
        <p14:creationId xmlns:p14="http://schemas.microsoft.com/office/powerpoint/2010/main" val="13496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592183" y="2880986"/>
            <a:ext cx="8144134" cy="101653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5600" dirty="0">
                <a:latin typeface="Songti TC" charset="0"/>
                <a:ea typeface="Songti TC" charset="0"/>
                <a:cs typeface="Songti TC" charset="0"/>
              </a:rPr>
              <a:t>Who are you serving for?</a:t>
            </a:r>
            <a:endParaRPr kumimoji="1" lang="zh-TW" altLang="en-US" sz="5600" dirty="0">
              <a:latin typeface="Songti TC" charset="0"/>
              <a:ea typeface="Songti TC" charset="0"/>
              <a:cs typeface="Songti 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38693"/>
      </p:ext>
    </p:extLst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深度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901</TotalTime>
  <Words>181</Words>
  <Application>Microsoft Office PowerPoint</Application>
  <PresentationFormat>寬螢幕</PresentationFormat>
  <Paragraphs>42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Kaiti TC</vt:lpstr>
      <vt:lpstr>Songti TC</vt:lpstr>
      <vt:lpstr>新細明體</vt:lpstr>
      <vt:lpstr>Arial</vt:lpstr>
      <vt:lpstr>Corbel</vt:lpstr>
      <vt:lpstr>深度</vt:lpstr>
      <vt:lpstr>挖掘故事的力量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Who are you serving for?</vt:lpstr>
      <vt:lpstr>Who are you serving for?</vt:lpstr>
      <vt:lpstr>PowerPoint 簡報</vt:lpstr>
      <vt:lpstr>What do you care ?</vt:lpstr>
      <vt:lpstr>PowerPoint 簡報</vt:lpstr>
      <vt:lpstr>What do you care ?</vt:lpstr>
      <vt:lpstr>What do you care ?</vt:lpstr>
      <vt:lpstr>Storyteller is an observer .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我們用嘴忙了一晚上</dc:title>
  <dc:creator>Microsoft Office 使用者</dc:creator>
  <cp:lastModifiedBy>施慧玲</cp:lastModifiedBy>
  <cp:revision>85</cp:revision>
  <dcterms:created xsi:type="dcterms:W3CDTF">2018-10-21T18:30:20Z</dcterms:created>
  <dcterms:modified xsi:type="dcterms:W3CDTF">2022-03-15T02:26:52Z</dcterms:modified>
</cp:coreProperties>
</file>